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notesMasters/notesMaster1.xml" ContentType="application/vnd.openxmlformats-officedocument.presentationml.notesMaster+xml"/>
  <Override PartName="/ppt/theme/theme9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4700" r:id="rId94"/>
    <p:sldMasterId id="2147484701" r:id="rId96"/>
    <p:sldMasterId id="2147484702" r:id="rId98"/>
    <p:sldMasterId id="2147484703" r:id="rId100"/>
    <p:sldMasterId id="2147484704" r:id="rId102"/>
    <p:sldMasterId id="2147484705" r:id="rId104"/>
    <p:sldMasterId id="2147484706" r:id="rId106"/>
    <p:sldMasterId id="2147484707" r:id="rId108"/>
  </p:sldMasterIdLst>
  <p:notesMasterIdLst>
    <p:notesMasterId r:id="rId110"/>
  </p:notesMasterIdLst>
  <p:sldIdLst>
    <p:sldId id="256" r:id="rId112"/>
    <p:sldId id="305" r:id="rId113"/>
    <p:sldId id="335" r:id="rId114"/>
    <p:sldId id="306" r:id="rId115"/>
    <p:sldId id="311" r:id="rId116"/>
    <p:sldId id="310" r:id="rId117"/>
    <p:sldId id="307" r:id="rId118"/>
    <p:sldId id="308" r:id="rId119"/>
    <p:sldId id="336" r:id="rId120"/>
    <p:sldId id="309" r:id="rId121"/>
    <p:sldId id="312" r:id="rId122"/>
    <p:sldId id="313" r:id="rId123"/>
    <p:sldId id="315" r:id="rId124"/>
    <p:sldId id="314" r:id="rId125"/>
    <p:sldId id="316" r:id="rId126"/>
    <p:sldId id="317" r:id="rId127"/>
    <p:sldId id="318" r:id="rId128"/>
    <p:sldId id="319" r:id="rId129"/>
    <p:sldId id="320" r:id="rId130"/>
    <p:sldId id="321" r:id="rId131"/>
    <p:sldId id="322" r:id="rId132"/>
    <p:sldId id="323" r:id="rId133"/>
    <p:sldId id="324" r:id="rId134"/>
    <p:sldId id="325" r:id="rId135"/>
    <p:sldId id="326" r:id="rId136"/>
    <p:sldId id="327" r:id="rId137"/>
    <p:sldId id="328" r:id="rId138"/>
    <p:sldId id="329" r:id="rId139"/>
    <p:sldId id="330" r:id="rId140"/>
    <p:sldId id="331" r:id="rId141"/>
    <p:sldId id="332" r:id="rId142"/>
    <p:sldId id="333" r:id="rId143"/>
    <p:sldId id="334" r:id="rId144"/>
    <p:sldId id="337" r:id="rId145"/>
    <p:sldId id="338" r:id="rId146"/>
    <p:sldId id="339" r:id="rId147"/>
    <p:sldId id="340" r:id="rId148"/>
    <p:sldId id="341" r:id="rId149"/>
    <p:sldId id="342" r:id="rId150"/>
    <p:sldId id="346" r:id="rId151"/>
    <p:sldId id="347" r:id="rId152"/>
    <p:sldId id="348" r:id="rId153"/>
    <p:sldId id="349" r:id="rId154"/>
    <p:sldId id="350" r:id="rId155"/>
    <p:sldId id="351" r:id="rId156"/>
    <p:sldId id="352" r:id="rId157"/>
    <p:sldId id="353" r:id="rId158"/>
    <p:sldId id="354" r:id="rId159"/>
    <p:sldId id="355" r:id="rId160"/>
    <p:sldId id="356" r:id="rId161"/>
    <p:sldId id="357" r:id="rId162"/>
    <p:sldId id="358" r:id="rId163"/>
    <p:sldId id="359" r:id="rId164"/>
    <p:sldId id="360" r:id="rId165"/>
    <p:sldId id="302" r:id="rId166"/>
  </p:sldIdLst>
  <p:sldSz cx="12192000" cy="6858000"/>
  <p:notesSz cx="6858000" cy="9144000"/>
  <p:embeddedFontLst>
    <p:embeddedFont>
      <p:font typeface="나눔스퀘어 Bold" panose="020B0600000101010101" pitchFamily="50" charset="-127"/>
      <p:bold r:id="rId4"/>
    </p:embeddedFont>
    <p:embeddedFont>
      <p:font typeface="나눔스퀘어" panose="020B0600000101010101" pitchFamily="50" charset="-127"/>
      <p:regular r:id="rId3"/>
    </p:embeddedFont>
    <p:embeddedFont>
      <p:font typeface="맑은 고딕" panose="020B0503020000020004" pitchFamily="50" charset="-127"/>
      <p:regular r:id="rId2"/>
      <p:bold r:id="rId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D85645"/>
    <a:srgbClr val="FCFBFA"/>
    <a:srgbClr val="F4C83A"/>
    <a:srgbClr val="F6D258"/>
    <a:srgbClr val="FAE49C"/>
    <a:srgbClr val="86ABC0"/>
    <a:srgbClr val="5587A2"/>
    <a:srgbClr val="4F3409"/>
    <a:srgbClr val="0C4C8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 autoAdjust="0"/>
    <p:restoredTop sz="93907" autoAdjust="0"/>
  </p:normalViewPr>
  <p:slideViewPr>
    <p:cSldViewPr snapToGrid="0" snapToObjects="1">
      <p:cViewPr varScale="1">
        <p:scale>
          <a:sx n="107" d="100"/>
          <a:sy n="107" d="100"/>
        </p:scale>
        <p:origin x="18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openxmlformats.org/officeDocument/2006/relationships/font" Target="fonts/font3.fntdata"></Relationship><Relationship Id="rId3" Type="http://schemas.openxmlformats.org/officeDocument/2006/relationships/font" Target="fonts/font2.fntdata"></Relationship><Relationship Id="rId4" Type="http://schemas.openxmlformats.org/officeDocument/2006/relationships/font" Target="fonts/font1.fntdata"></Relationship><Relationship Id="rId5" Type="http://schemas.openxmlformats.org/officeDocument/2006/relationships/font" Target="fonts/font4.fntdata"></Relationship><Relationship Id="rId94" Type="http://schemas.openxmlformats.org/officeDocument/2006/relationships/slideMaster" Target="slideMasters/slideMaster1.xml"></Relationship><Relationship Id="rId95" Type="http://schemas.openxmlformats.org/officeDocument/2006/relationships/theme" Target="theme/theme1.xml"></Relationship><Relationship Id="rId96" Type="http://schemas.openxmlformats.org/officeDocument/2006/relationships/slideMaster" Target="slideMasters/slideMaster2.xml"></Relationship><Relationship Id="rId98" Type="http://schemas.openxmlformats.org/officeDocument/2006/relationships/slideMaster" Target="slideMasters/slideMaster3.xml"></Relationship><Relationship Id="rId100" Type="http://schemas.openxmlformats.org/officeDocument/2006/relationships/slideMaster" Target="slideMasters/slideMaster4.xml"></Relationship><Relationship Id="rId102" Type="http://schemas.openxmlformats.org/officeDocument/2006/relationships/slideMaster" Target="slideMasters/slideMaster5.xml"></Relationship><Relationship Id="rId104" Type="http://schemas.openxmlformats.org/officeDocument/2006/relationships/slideMaster" Target="slideMasters/slideMaster6.xml"></Relationship><Relationship Id="rId106" Type="http://schemas.openxmlformats.org/officeDocument/2006/relationships/slideMaster" Target="slideMasters/slideMaster7.xml"></Relationship><Relationship Id="rId108" Type="http://schemas.openxmlformats.org/officeDocument/2006/relationships/slideMaster" Target="slideMasters/slideMaster8.xml"></Relationship><Relationship Id="rId110" Type="http://schemas.openxmlformats.org/officeDocument/2006/relationships/notesMaster" Target="notesMasters/notesMaster1.xml"></Relationship><Relationship Id="rId112" Type="http://schemas.openxmlformats.org/officeDocument/2006/relationships/slide" Target="slides/slide1.xml"></Relationship><Relationship Id="rId113" Type="http://schemas.openxmlformats.org/officeDocument/2006/relationships/slide" Target="slides/slide2.xml"></Relationship><Relationship Id="rId114" Type="http://schemas.openxmlformats.org/officeDocument/2006/relationships/slide" Target="slides/slide3.xml"></Relationship><Relationship Id="rId115" Type="http://schemas.openxmlformats.org/officeDocument/2006/relationships/slide" Target="slides/slide4.xml"></Relationship><Relationship Id="rId116" Type="http://schemas.openxmlformats.org/officeDocument/2006/relationships/slide" Target="slides/slide5.xml"></Relationship><Relationship Id="rId117" Type="http://schemas.openxmlformats.org/officeDocument/2006/relationships/slide" Target="slides/slide6.xml"></Relationship><Relationship Id="rId118" Type="http://schemas.openxmlformats.org/officeDocument/2006/relationships/slide" Target="slides/slide7.xml"></Relationship><Relationship Id="rId119" Type="http://schemas.openxmlformats.org/officeDocument/2006/relationships/slide" Target="slides/slide8.xml"></Relationship><Relationship Id="rId120" Type="http://schemas.openxmlformats.org/officeDocument/2006/relationships/slide" Target="slides/slide9.xml"></Relationship><Relationship Id="rId121" Type="http://schemas.openxmlformats.org/officeDocument/2006/relationships/slide" Target="slides/slide10.xml"></Relationship><Relationship Id="rId122" Type="http://schemas.openxmlformats.org/officeDocument/2006/relationships/slide" Target="slides/slide11.xml"></Relationship><Relationship Id="rId123" Type="http://schemas.openxmlformats.org/officeDocument/2006/relationships/slide" Target="slides/slide12.xml"></Relationship><Relationship Id="rId124" Type="http://schemas.openxmlformats.org/officeDocument/2006/relationships/slide" Target="slides/slide13.xml"></Relationship><Relationship Id="rId125" Type="http://schemas.openxmlformats.org/officeDocument/2006/relationships/slide" Target="slides/slide14.xml"></Relationship><Relationship Id="rId126" Type="http://schemas.openxmlformats.org/officeDocument/2006/relationships/slide" Target="slides/slide15.xml"></Relationship><Relationship Id="rId127" Type="http://schemas.openxmlformats.org/officeDocument/2006/relationships/slide" Target="slides/slide16.xml"></Relationship><Relationship Id="rId128" Type="http://schemas.openxmlformats.org/officeDocument/2006/relationships/slide" Target="slides/slide17.xml"></Relationship><Relationship Id="rId129" Type="http://schemas.openxmlformats.org/officeDocument/2006/relationships/slide" Target="slides/slide18.xml"></Relationship><Relationship Id="rId130" Type="http://schemas.openxmlformats.org/officeDocument/2006/relationships/slide" Target="slides/slide19.xml"></Relationship><Relationship Id="rId131" Type="http://schemas.openxmlformats.org/officeDocument/2006/relationships/slide" Target="slides/slide20.xml"></Relationship><Relationship Id="rId132" Type="http://schemas.openxmlformats.org/officeDocument/2006/relationships/slide" Target="slides/slide21.xml"></Relationship><Relationship Id="rId133" Type="http://schemas.openxmlformats.org/officeDocument/2006/relationships/slide" Target="slides/slide22.xml"></Relationship><Relationship Id="rId134" Type="http://schemas.openxmlformats.org/officeDocument/2006/relationships/slide" Target="slides/slide23.xml"></Relationship><Relationship Id="rId135" Type="http://schemas.openxmlformats.org/officeDocument/2006/relationships/slide" Target="slides/slide24.xml"></Relationship><Relationship Id="rId136" Type="http://schemas.openxmlformats.org/officeDocument/2006/relationships/slide" Target="slides/slide25.xml"></Relationship><Relationship Id="rId137" Type="http://schemas.openxmlformats.org/officeDocument/2006/relationships/slide" Target="slides/slide26.xml"></Relationship><Relationship Id="rId138" Type="http://schemas.openxmlformats.org/officeDocument/2006/relationships/slide" Target="slides/slide27.xml"></Relationship><Relationship Id="rId139" Type="http://schemas.openxmlformats.org/officeDocument/2006/relationships/slide" Target="slides/slide28.xml"></Relationship><Relationship Id="rId140" Type="http://schemas.openxmlformats.org/officeDocument/2006/relationships/slide" Target="slides/slide29.xml"></Relationship><Relationship Id="rId141" Type="http://schemas.openxmlformats.org/officeDocument/2006/relationships/slide" Target="slides/slide30.xml"></Relationship><Relationship Id="rId142" Type="http://schemas.openxmlformats.org/officeDocument/2006/relationships/slide" Target="slides/slide31.xml"></Relationship><Relationship Id="rId143" Type="http://schemas.openxmlformats.org/officeDocument/2006/relationships/slide" Target="slides/slide32.xml"></Relationship><Relationship Id="rId144" Type="http://schemas.openxmlformats.org/officeDocument/2006/relationships/slide" Target="slides/slide33.xml"></Relationship><Relationship Id="rId145" Type="http://schemas.openxmlformats.org/officeDocument/2006/relationships/slide" Target="slides/slide34.xml"></Relationship><Relationship Id="rId146" Type="http://schemas.openxmlformats.org/officeDocument/2006/relationships/slide" Target="slides/slide35.xml"></Relationship><Relationship Id="rId147" Type="http://schemas.openxmlformats.org/officeDocument/2006/relationships/slide" Target="slides/slide36.xml"></Relationship><Relationship Id="rId148" Type="http://schemas.openxmlformats.org/officeDocument/2006/relationships/slide" Target="slides/slide37.xml"></Relationship><Relationship Id="rId149" Type="http://schemas.openxmlformats.org/officeDocument/2006/relationships/slide" Target="slides/slide38.xml"></Relationship><Relationship Id="rId150" Type="http://schemas.openxmlformats.org/officeDocument/2006/relationships/slide" Target="slides/slide39.xml"></Relationship><Relationship Id="rId151" Type="http://schemas.openxmlformats.org/officeDocument/2006/relationships/slide" Target="slides/slide40.xml"></Relationship><Relationship Id="rId152" Type="http://schemas.openxmlformats.org/officeDocument/2006/relationships/slide" Target="slides/slide41.xml"></Relationship><Relationship Id="rId153" Type="http://schemas.openxmlformats.org/officeDocument/2006/relationships/slide" Target="slides/slide42.xml"></Relationship><Relationship Id="rId154" Type="http://schemas.openxmlformats.org/officeDocument/2006/relationships/slide" Target="slides/slide43.xml"></Relationship><Relationship Id="rId155" Type="http://schemas.openxmlformats.org/officeDocument/2006/relationships/slide" Target="slides/slide44.xml"></Relationship><Relationship Id="rId156" Type="http://schemas.openxmlformats.org/officeDocument/2006/relationships/slide" Target="slides/slide45.xml"></Relationship><Relationship Id="rId157" Type="http://schemas.openxmlformats.org/officeDocument/2006/relationships/slide" Target="slides/slide46.xml"></Relationship><Relationship Id="rId158" Type="http://schemas.openxmlformats.org/officeDocument/2006/relationships/slide" Target="slides/slide47.xml"></Relationship><Relationship Id="rId159" Type="http://schemas.openxmlformats.org/officeDocument/2006/relationships/slide" Target="slides/slide48.xml"></Relationship><Relationship Id="rId160" Type="http://schemas.openxmlformats.org/officeDocument/2006/relationships/slide" Target="slides/slide49.xml"></Relationship><Relationship Id="rId161" Type="http://schemas.openxmlformats.org/officeDocument/2006/relationships/slide" Target="slides/slide50.xml"></Relationship><Relationship Id="rId162" Type="http://schemas.openxmlformats.org/officeDocument/2006/relationships/slide" Target="slides/slide51.xml"></Relationship><Relationship Id="rId163" Type="http://schemas.openxmlformats.org/officeDocument/2006/relationships/slide" Target="slides/slide52.xml"></Relationship><Relationship Id="rId164" Type="http://schemas.openxmlformats.org/officeDocument/2006/relationships/slide" Target="slides/slide53.xml"></Relationship><Relationship Id="rId165" Type="http://schemas.openxmlformats.org/officeDocument/2006/relationships/slide" Target="slides/slide54.xml"></Relationship><Relationship Id="rId166" Type="http://schemas.openxmlformats.org/officeDocument/2006/relationships/slide" Target="slides/slide55.xml"></Relationship><Relationship Id="rId214" Type="http://schemas.openxmlformats.org/officeDocument/2006/relationships/viewProps" Target="viewProps.xml"></Relationship><Relationship Id="rId21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9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9945B-C669-43DA-9A0E-760E27CA0280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B9081-A4CE-448C-8A44-E379C89168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6.xml"></Relationship></Relationships>
</file>

<file path=ppt/notesSlides/_rels/notesSlide4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7.xml"></Relationship></Relationships>
</file>

<file path=ppt/notesSlides/_rels/notesSlide4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8.xml"></Relationship></Relationships>
</file>

<file path=ppt/notesSlides/_rels/notesSlide4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9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5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0.xml"></Relationship></Relationships>
</file>

<file path=ppt/notesSlides/_rels/notesSlide51.xml.rels><?xml version="1.0" encoding="UTF-8"?>
<Relationships xmlns="http://schemas.openxmlformats.org/package/2006/relationships"><Relationship Id="rId1" Type="http://schemas.openxmlformats.org/officeDocument/2006/relationships/slide" Target="../slides/slide51.xml"></Relationship><Relationship Id="rId2" Type="http://schemas.openxmlformats.org/officeDocument/2006/relationships/notesMaster" Target="../notesMasters/notesMaster1.xml"></Relationship></Relationships>
</file>

<file path=ppt/notesSlides/_rels/notesSlide52.xml.rels><?xml version="1.0" encoding="UTF-8"?>
<Relationships xmlns="http://schemas.openxmlformats.org/package/2006/relationships"><Relationship Id="rId1" Type="http://schemas.openxmlformats.org/officeDocument/2006/relationships/slide" Target="../slides/slide52.xml"></Relationship><Relationship Id="rId2" Type="http://schemas.openxmlformats.org/officeDocument/2006/relationships/notesMaster" Target="../notesMasters/notesMaster1.xml"></Relationship></Relationships>
</file>

<file path=ppt/notesSlides/_rels/notesSlide53.xml.rels><?xml version="1.0" encoding="UTF-8"?>
<Relationships xmlns="http://schemas.openxmlformats.org/package/2006/relationships"><Relationship Id="rId1" Type="http://schemas.openxmlformats.org/officeDocument/2006/relationships/slide" Target="../slides/slide53.xml"></Relationship><Relationship Id="rId2" Type="http://schemas.openxmlformats.org/officeDocument/2006/relationships/notesMaster" Target="../notesMasters/notesMaster1.xml"></Relationship></Relationships>
</file>

<file path=ppt/notesSlides/_rels/notesSlide54.xml.rels><?xml version="1.0" encoding="UTF-8"?>
<Relationships xmlns="http://schemas.openxmlformats.org/package/2006/relationships"><Relationship Id="rId1" Type="http://schemas.openxmlformats.org/officeDocument/2006/relationships/slide" Target="../slides/slide54.xml"></Relationship><Relationship Id="rId2" Type="http://schemas.openxmlformats.org/officeDocument/2006/relationships/notesMaster" Target="../notesMasters/notesMaster1.xml"></Relationship></Relationships>
</file>

<file path=ppt/notesSlides/_rels/notesSlide5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이케아의 한국 진출로 인해서 광명시 내 가구 및 생활용품 등 관련업종 소매업체들의 매출이 감소하였음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이케아의 한국 진출로 인해서 광명시 내 가구 및 생활용품 등 관련업종 소매업체들의 매출이 감소하였음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이케아의 한국 진출로 인해서 광명시 내 가구 및 생활용품 등 관련업종 소매업체들의 매출이 감소하였음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이케아의 한국 진출로 인해서 광명시 내 가구 및 생활용품 등 관련업종 소매업체들의 매출이 감소하였음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이케아의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한국 진출로 인해서 광명시 내 가구 및 생활용품 등 관련업종 소매업체들의 매출이 감소하였음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CFAB1-04FE-4F32-99EE-2C5C5A46A5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59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이케아의 한국 진출로 인해서 광명시 내 가구 및 생활용품 등 관련업종 소매업체들의 매출이 감소하였음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24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0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581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§"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82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905" cy="2389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905" cy="1657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7505" cy="28543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7505" cy="1501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3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3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9375" cy="82550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9375" cy="3686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5410" cy="82550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5410" cy="3686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766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825" cy="16021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4105" cy="48755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825" cy="3813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825" cy="16021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4105" cy="48755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825" cy="3813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805" cy="58140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6205" cy="58140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905" cy="2389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905" cy="1657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7505" cy="28543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7505" cy="1501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3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3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9375" cy="82550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9375" cy="3686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5410" cy="82550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5410" cy="3686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714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825" cy="16021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4105" cy="48755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825" cy="3813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825" cy="16021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4105" cy="48755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825" cy="3813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805" cy="58140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6205" cy="58140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6697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§"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392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§"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90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§"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905" cy="2389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905" cy="1657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89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7505" cy="28543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7505" cy="1501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3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3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9375" cy="82550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9375" cy="3686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5410" cy="82550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5410" cy="3686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825" cy="16021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4105" cy="48755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825" cy="3813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825" cy="16021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4105" cy="48755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825" cy="3813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805" cy="58140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6205" cy="58140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11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slideLayout" Target="../slideLayouts/slideLayout57.xml"></Relationship><Relationship Id="rId3" Type="http://schemas.openxmlformats.org/officeDocument/2006/relationships/slideLayout" Target="../slideLayouts/slideLayout58.xml"></Relationship><Relationship Id="rId4" Type="http://schemas.openxmlformats.org/officeDocument/2006/relationships/slideLayout" Target="../slideLayouts/slideLayout59.xml"></Relationship><Relationship Id="rId5" Type="http://schemas.openxmlformats.org/officeDocument/2006/relationships/slideLayout" Target="../slideLayouts/slideLayout60.xml"></Relationship><Relationship Id="rId6" Type="http://schemas.openxmlformats.org/officeDocument/2006/relationships/slideLayout" Target="../slideLayouts/slideLayout61.xml"></Relationship><Relationship Id="rId7" Type="http://schemas.openxmlformats.org/officeDocument/2006/relationships/slideLayout" Target="../slideLayouts/slideLayout62.xml"></Relationship><Relationship Id="rId8" Type="http://schemas.openxmlformats.org/officeDocument/2006/relationships/slideLayout" Target="../slideLayouts/slideLayout63.xml"></Relationship><Relationship Id="rId9" Type="http://schemas.openxmlformats.org/officeDocument/2006/relationships/slideLayout" Target="../slideLayouts/slideLayout64.xml"></Relationship><Relationship Id="rId10" Type="http://schemas.openxmlformats.org/officeDocument/2006/relationships/slideLayout" Target="../slideLayouts/slideLayout65.xml"></Relationship><Relationship Id="rId11" Type="http://schemas.openxmlformats.org/officeDocument/2006/relationships/slideLayout" Target="../slideLayouts/slideLayout66.xml"></Relationship><Relationship Id="rId12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7.xml"></Relationship><Relationship Id="rId2" Type="http://schemas.openxmlformats.org/officeDocument/2006/relationships/slideLayout" Target="../slideLayouts/slideLayout68.xml"></Relationship><Relationship Id="rId3" Type="http://schemas.openxmlformats.org/officeDocument/2006/relationships/slideLayout" Target="../slideLayouts/slideLayout69.xml"></Relationship><Relationship Id="rId4" Type="http://schemas.openxmlformats.org/officeDocument/2006/relationships/slideLayout" Target="../slideLayouts/slideLayout70.xml"></Relationship><Relationship Id="rId5" Type="http://schemas.openxmlformats.org/officeDocument/2006/relationships/slideLayout" Target="../slideLayouts/slideLayout71.xml"></Relationship><Relationship Id="rId6" Type="http://schemas.openxmlformats.org/officeDocument/2006/relationships/slideLayout" Target="../slideLayouts/slideLayout72.xml"></Relationship><Relationship Id="rId7" Type="http://schemas.openxmlformats.org/officeDocument/2006/relationships/slideLayout" Target="../slideLayouts/slideLayout73.xml"></Relationship><Relationship Id="rId8" Type="http://schemas.openxmlformats.org/officeDocument/2006/relationships/slideLayout" Target="../slideLayouts/slideLayout74.xml"></Relationship><Relationship Id="rId9" Type="http://schemas.openxmlformats.org/officeDocument/2006/relationships/slideLayout" Target="../slideLayouts/slideLayout75.xml"></Relationship><Relationship Id="rId10" Type="http://schemas.openxmlformats.org/officeDocument/2006/relationships/slideLayout" Target="../slideLayouts/slideLayout76.xml"></Relationship><Relationship Id="rId11" Type="http://schemas.openxmlformats.org/officeDocument/2006/relationships/slideLayout" Target="../slideLayouts/slideLayout77.xml"></Relationship><Relationship Id="rId12" Type="http://schemas.openxmlformats.org/officeDocument/2006/relationships/theme" Target="../theme/theme7.xml"></Relationship></Relationships>
</file>

<file path=ppt/slideMasters/_rels/slideMaster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slideLayout" Target="../slideLayouts/slideLayout79.xml"></Relationship><Relationship Id="rId3" Type="http://schemas.openxmlformats.org/officeDocument/2006/relationships/slideLayout" Target="../slideLayouts/slideLayout80.xml"></Relationship><Relationship Id="rId4" Type="http://schemas.openxmlformats.org/officeDocument/2006/relationships/slideLayout" Target="../slideLayouts/slideLayout81.xml"></Relationship><Relationship Id="rId5" Type="http://schemas.openxmlformats.org/officeDocument/2006/relationships/slideLayout" Target="../slideLayouts/slideLayout82.xml"></Relationship><Relationship Id="rId6" Type="http://schemas.openxmlformats.org/officeDocument/2006/relationships/slideLayout" Target="../slideLayouts/slideLayout83.xml"></Relationship><Relationship Id="rId7" Type="http://schemas.openxmlformats.org/officeDocument/2006/relationships/slideLayout" Target="../slideLayouts/slideLayout84.xml"></Relationship><Relationship Id="rId8" Type="http://schemas.openxmlformats.org/officeDocument/2006/relationships/slideLayout" Target="../slideLayouts/slideLayout85.xml"></Relationship><Relationship Id="rId9" Type="http://schemas.openxmlformats.org/officeDocument/2006/relationships/slideLayout" Target="../slideLayouts/slideLayout86.xml"></Relationship><Relationship Id="rId10" Type="http://schemas.openxmlformats.org/officeDocument/2006/relationships/slideLayout" Target="../slideLayouts/slideLayout87.xml"></Relationship><Relationship Id="rId11" Type="http://schemas.openxmlformats.org/officeDocument/2006/relationships/slideLayout" Target="../slideLayouts/slideLayout88.xml"></Relationship><Relationship Id="rId12" Type="http://schemas.openxmlformats.org/officeDocument/2006/relationships/theme" Target="../theme/theme8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33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7" r:id="rId3"/>
    <p:sldLayoutId id="2147484578" r:id="rId4"/>
    <p:sldLayoutId id="2147484579" r:id="rId5"/>
    <p:sldLayoutId id="2147484580" r:id="rId6"/>
    <p:sldLayoutId id="2147484581" r:id="rId7"/>
    <p:sldLayoutId id="2147484582" r:id="rId8"/>
    <p:sldLayoutId id="2147484583" r:id="rId9"/>
    <p:sldLayoutId id="2147484584" r:id="rId10"/>
    <p:sldLayoutId id="214748458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6" r:id="rId1"/>
    <p:sldLayoutId id="2147484587" r:id="rId2"/>
    <p:sldLayoutId id="2147484588" r:id="rId3"/>
    <p:sldLayoutId id="2147484589" r:id="rId4"/>
    <p:sldLayoutId id="2147484590" r:id="rId5"/>
    <p:sldLayoutId id="2147484591" r:id="rId6"/>
    <p:sldLayoutId id="2147484592" r:id="rId7"/>
    <p:sldLayoutId id="2147484593" r:id="rId8"/>
    <p:sldLayoutId id="2147484594" r:id="rId9"/>
    <p:sldLayoutId id="2147484595" r:id="rId10"/>
    <p:sldLayoutId id="214748459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7" r:id="rId1"/>
    <p:sldLayoutId id="2147484598" r:id="rId2"/>
    <p:sldLayoutId id="2147484599" r:id="rId3"/>
    <p:sldLayoutId id="2147484600" r:id="rId4"/>
    <p:sldLayoutId id="2147484601" r:id="rId5"/>
    <p:sldLayoutId id="2147484602" r:id="rId6"/>
    <p:sldLayoutId id="2147484603" r:id="rId7"/>
    <p:sldLayoutId id="2147484604" r:id="rId8"/>
    <p:sldLayoutId id="2147484605" r:id="rId9"/>
    <p:sldLayoutId id="2147484606" r:id="rId10"/>
    <p:sldLayoutId id="214748460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8" r:id="rId1"/>
    <p:sldLayoutId id="2147484609" r:id="rId2"/>
    <p:sldLayoutId id="2147484610" r:id="rId3"/>
    <p:sldLayoutId id="2147484611" r:id="rId4"/>
    <p:sldLayoutId id="2147484612" r:id="rId5"/>
    <p:sldLayoutId id="2147484613" r:id="rId6"/>
    <p:sldLayoutId id="2147484614" r:id="rId7"/>
    <p:sldLayoutId id="2147484615" r:id="rId8"/>
    <p:sldLayoutId id="2147484616" r:id="rId9"/>
    <p:sldLayoutId id="2147484617" r:id="rId10"/>
    <p:sldLayoutId id="214748461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9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  <p:sldLayoutId id="2147484626" r:id="rId8"/>
    <p:sldLayoutId id="2147484627" r:id="rId9"/>
    <p:sldLayoutId id="2147484628" r:id="rId10"/>
    <p:sldLayoutId id="214748462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32" r:id="rId3"/>
    <p:sldLayoutId id="2147484633" r:id="rId4"/>
    <p:sldLayoutId id="2147484634" r:id="rId5"/>
    <p:sldLayoutId id="2147484635" r:id="rId6"/>
    <p:sldLayoutId id="2147484636" r:id="rId7"/>
    <p:sldLayoutId id="2147484637" r:id="rId8"/>
    <p:sldLayoutId id="2147484638" r:id="rId9"/>
    <p:sldLayoutId id="2147484639" r:id="rId10"/>
    <p:sldLayoutId id="214748464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2017-11-15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4764168641.png"></Relationship><Relationship Id="rId2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1279938354464.png"></Relationship><Relationship Id="rId3" Type="http://schemas.openxmlformats.org/officeDocument/2006/relationships/notesSlide" Target="../notesSlides/notesSlide10.xml"></Relationship><Relationship Id="rId4" Type="http://schemas.openxmlformats.org/officeDocument/2006/relationships/slideLayout" Target="../slideLayouts/slideLayout13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660578365705.png"></Relationship><Relationship Id="rId3" Type="http://schemas.openxmlformats.org/officeDocument/2006/relationships/notesSlide" Target="../notesSlides/notesSlide11.xml"></Relationship><Relationship Id="rId4" Type="http://schemas.openxmlformats.org/officeDocument/2006/relationships/slideLayout" Target="../slideLayouts/slideLayout13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481049038145.png"></Relationship><Relationship Id="rId3" Type="http://schemas.openxmlformats.org/officeDocument/2006/relationships/notesSlide" Target="../notesSlides/notesSlide12.xml"></Relationship><Relationship Id="rId4" Type="http://schemas.openxmlformats.org/officeDocument/2006/relationships/slideLayout" Target="../slideLayouts/slideLayout24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332649583281.png"></Relationship><Relationship Id="rId3" Type="http://schemas.openxmlformats.org/officeDocument/2006/relationships/notesSlide" Target="../notesSlides/notesSlide13.xml"></Relationship><Relationship Id="rId4" Type="http://schemas.openxmlformats.org/officeDocument/2006/relationships/slideLayout" Target="../slideLayouts/slideLayout24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1007859396827.png"></Relationship><Relationship Id="rId3" Type="http://schemas.openxmlformats.org/officeDocument/2006/relationships/notesSlide" Target="../notesSlides/notesSlide14.xml"></Relationship><Relationship Id="rId4" Type="http://schemas.openxmlformats.org/officeDocument/2006/relationships/slideLayout" Target="../slideLayouts/slideLayout24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096619739961.png"></Relationship><Relationship Id="rId3" Type="http://schemas.openxmlformats.org/officeDocument/2006/relationships/notesSlide" Target="../notesSlides/notesSlide15.xml"></Relationship><Relationship Id="rId4" Type="http://schemas.openxmlformats.org/officeDocument/2006/relationships/slideLayout" Target="../slideLayouts/slideLayout24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42918988491.png"></Relationship><Relationship Id="rId3" Type="http://schemas.openxmlformats.org/officeDocument/2006/relationships/notesSlide" Target="../notesSlides/notesSlide16.xml"></Relationship><Relationship Id="rId4" Type="http://schemas.openxmlformats.org/officeDocument/2006/relationships/slideLayout" Target="../slideLayouts/slideLayout24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1393310032995.png"></Relationship><Relationship Id="rId3" Type="http://schemas.openxmlformats.org/officeDocument/2006/relationships/notesSlide" Target="../notesSlides/notesSlide17.xml"></Relationship><Relationship Id="rId4" Type="http://schemas.openxmlformats.org/officeDocument/2006/relationships/slideLayout" Target="../slideLayouts/slideLayout24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5153510181942.png"></Relationship><Relationship Id="rId3" Type="http://schemas.openxmlformats.org/officeDocument/2006/relationships/notesSlide" Target="../notesSlides/notesSlide18.xml"></Relationship><Relationship Id="rId4" Type="http://schemas.openxmlformats.org/officeDocument/2006/relationships/slideLayout" Target="../slideLayouts/slideLayout24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8330810994827.png"></Relationship><Relationship Id="rId3" Type="http://schemas.openxmlformats.org/officeDocument/2006/relationships/notesSlide" Target="../notesSlides/notesSlide19.xml"></Relationship><Relationship Id="rId4" Type="http://schemas.openxmlformats.org/officeDocument/2006/relationships/slideLayout" Target="../slideLayouts/slideLayout35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13226811195436.png"></Relationship><Relationship Id="rId3" Type="http://schemas.openxmlformats.org/officeDocument/2006/relationships/notesSlide" Target="../notesSlides/notesSlide20.xml"></Relationship><Relationship Id="rId4" Type="http://schemas.openxmlformats.org/officeDocument/2006/relationships/slideLayout" Target="../slideLayouts/slideLayout35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8542011392391.png"></Relationship><Relationship Id="rId3" Type="http://schemas.openxmlformats.org/officeDocument/2006/relationships/notesSlide" Target="../notesSlides/notesSlide21.xml"></Relationship><Relationship Id="rId4" Type="http://schemas.openxmlformats.org/officeDocument/2006/relationships/slideLayout" Target="../slideLayouts/slideLayout35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17997213594604.png"></Relationship><Relationship Id="rId3" Type="http://schemas.openxmlformats.org/officeDocument/2006/relationships/slideLayout" Target="../slideLayouts/slideLayout57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13755213943902.png"></Relationship><Relationship Id="rId3" Type="http://schemas.openxmlformats.org/officeDocument/2006/relationships/slideLayout" Target="../slideLayouts/slideLayout57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1693381401153.png"></Relationship><Relationship Id="rId3" Type="http://schemas.openxmlformats.org/officeDocument/2006/relationships/slideLayout" Target="../slideLayouts/slideLayout57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1403881488292.png"></Relationship><Relationship Id="rId3" Type="http://schemas.openxmlformats.org/officeDocument/2006/relationships/slideLayout" Target="../slideLayouts/slideLayout68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16825215122382.png"></Relationship><Relationship Id="rId3" Type="http://schemas.openxmlformats.org/officeDocument/2006/relationships/slideLayout" Target="../slideLayouts/slideLayout68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11827715347421.png"></Relationship><Relationship Id="rId3" Type="http://schemas.openxmlformats.org/officeDocument/2006/relationships/slideLayout" Target="../slideLayouts/slideLayout68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fImage10864416178716.png"></Relationship><Relationship Id="rId3" Type="http://schemas.openxmlformats.org/officeDocument/2006/relationships/notesSlide" Target="../notesSlides/notesSlide28.xml"></Relationship><Relationship Id="rId4" Type="http://schemas.openxmlformats.org/officeDocument/2006/relationships/slideLayout" Target="../slideLayouts/slideLayout79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fImage1916016279718.png"></Relationship><Relationship Id="rId3" Type="http://schemas.openxmlformats.org/officeDocument/2006/relationships/notesSlide" Target="../notesSlides/notesSlide29.xml"></Relationship><Relationship Id="rId4" Type="http://schemas.openxmlformats.org/officeDocument/2006/relationships/slideLayout" Target="../slideLayouts/slideLayout79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2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1963516379895.png"></Relationship><Relationship Id="rId3" Type="http://schemas.openxmlformats.org/officeDocument/2006/relationships/notesSlide" Target="../notesSlides/notesSlide30.xml"></Relationship><Relationship Id="rId4" Type="http://schemas.openxmlformats.org/officeDocument/2006/relationships/slideLayout" Target="../slideLayouts/slideLayout79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1745516475447.png"></Relationship><Relationship Id="rId3" Type="http://schemas.openxmlformats.org/officeDocument/2006/relationships/notesSlide" Target="../notesSlides/notesSlide31.xml"></Relationship><Relationship Id="rId4" Type="http://schemas.openxmlformats.org/officeDocument/2006/relationships/slideLayout" Target="../slideLayouts/slideLayout79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fImage1669716571726.png"></Relationship><Relationship Id="rId3" Type="http://schemas.openxmlformats.org/officeDocument/2006/relationships/notesSlide" Target="../notesSlides/notesSlide32.xml"></Relationship><Relationship Id="rId4" Type="http://schemas.openxmlformats.org/officeDocument/2006/relationships/slideLayout" Target="../slideLayouts/slideLayout79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fImage3324316674771.png"></Relationship><Relationship Id="rId3" Type="http://schemas.openxmlformats.org/officeDocument/2006/relationships/notesSlide" Target="../notesSlides/notesSlide33.xml"></Relationship><Relationship Id="rId4" Type="http://schemas.openxmlformats.org/officeDocument/2006/relationships/slideLayout" Target="../slideLayouts/slideLayout79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notesSlide" Target="../notesSlides/notesSlide34.xml"></Relationship><Relationship Id="rId3" Type="http://schemas.openxmlformats.org/officeDocument/2006/relationships/slideLayout" Target="../slideLayouts/slideLayout2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fImage15581217691538.png"></Relationship><Relationship Id="rId3" Type="http://schemas.openxmlformats.org/officeDocument/2006/relationships/notesSlide" Target="../notesSlides/notesSlide35.xml"></Relationship><Relationship Id="rId4" Type="http://schemas.openxmlformats.org/officeDocument/2006/relationships/slideLayout" Target="../slideLayouts/slideLayout79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fImage2720717801869.png"></Relationship><Relationship Id="rId3" Type="http://schemas.openxmlformats.org/officeDocument/2006/relationships/notesSlide" Target="../notesSlides/notesSlide36.xml"></Relationship><Relationship Id="rId4" Type="http://schemas.openxmlformats.org/officeDocument/2006/relationships/slideLayout" Target="../slideLayouts/slideLayout79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fImage23728918059912.png"></Relationship><Relationship Id="rId3" Type="http://schemas.openxmlformats.org/officeDocument/2006/relationships/notesSlide" Target="../notesSlides/notesSlide37.xml"></Relationship><Relationship Id="rId4" Type="http://schemas.openxmlformats.org/officeDocument/2006/relationships/slideLayout" Target="../slideLayouts/slideLayout79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fImage20330818985667.png"></Relationship><Relationship Id="rId3" Type="http://schemas.openxmlformats.org/officeDocument/2006/relationships/image" Target="../media/fImage1828119256299.png"></Relationship><Relationship Id="rId4" Type="http://schemas.openxmlformats.org/officeDocument/2006/relationships/image" Target="../media/fImage1761019267035.png"></Relationship><Relationship Id="rId5" Type="http://schemas.openxmlformats.org/officeDocument/2006/relationships/notesSlide" Target="../notesSlides/notesSlide38.xml"></Relationship><Relationship Id="rId6" Type="http://schemas.openxmlformats.org/officeDocument/2006/relationships/slideLayout" Target="../slideLayouts/slideLayout79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fImage21849019289894.png"></Relationship><Relationship Id="rId3" Type="http://schemas.openxmlformats.org/officeDocument/2006/relationships/notesSlide" Target="../notesSlides/notesSlide39.xml"></Relationship><Relationship Id="rId4" Type="http://schemas.openxmlformats.org/officeDocument/2006/relationships/slideLayout" Target="../slideLayouts/slideLayout79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247580041.png"></Relationship><Relationship Id="rId3" Type="http://schemas.openxmlformats.org/officeDocument/2006/relationships/image" Target="../media/fImage300398018467.png"></Relationship><Relationship Id="rId4" Type="http://schemas.openxmlformats.org/officeDocument/2006/relationships/image" Target="../media/fImage300398026334.png"></Relationship><Relationship Id="rId5" Type="http://schemas.openxmlformats.org/officeDocument/2006/relationships/notesSlide" Target="../notesSlides/notesSlide4.xml"></Relationship><Relationship Id="rId6" Type="http://schemas.openxmlformats.org/officeDocument/2006/relationships/slideLayout" Target="../slideLayouts/slideLayout13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notesSlide" Target="../notesSlides/notesSlide40.xml"></Relationship><Relationship Id="rId3" Type="http://schemas.openxmlformats.org/officeDocument/2006/relationships/slideLayout" Target="../slideLayouts/slideLayout2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fImage1184042050333.png"></Relationship><Relationship Id="rId3" Type="http://schemas.openxmlformats.org/officeDocument/2006/relationships/notesSlide" Target="../notesSlides/notesSlide41.xml"></Relationship><Relationship Id="rId4" Type="http://schemas.openxmlformats.org/officeDocument/2006/relationships/slideLayout" Target="../slideLayouts/slideLayout79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fImage23595821597673.png"></Relationship><Relationship Id="rId3" Type="http://schemas.openxmlformats.org/officeDocument/2006/relationships/notesSlide" Target="../notesSlides/notesSlide42.xml"></Relationship><Relationship Id="rId4" Type="http://schemas.openxmlformats.org/officeDocument/2006/relationships/slideLayout" Target="../slideLayouts/slideLayout79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fImage18256121844664.png"></Relationship><Relationship Id="rId3" Type="http://schemas.openxmlformats.org/officeDocument/2006/relationships/notesSlide" Target="../notesSlides/notesSlide43.xml"></Relationship><Relationship Id="rId4" Type="http://schemas.openxmlformats.org/officeDocument/2006/relationships/slideLayout" Target="../slideLayouts/slideLayout79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fImage12071622075141.png"></Relationship><Relationship Id="rId3" Type="http://schemas.openxmlformats.org/officeDocument/2006/relationships/notesSlide" Target="../notesSlides/notesSlide44.xml"></Relationship><Relationship Id="rId4" Type="http://schemas.openxmlformats.org/officeDocument/2006/relationships/slideLayout" Target="../slideLayouts/slideLayout79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fImage12063022357711.png"></Relationship><Relationship Id="rId3" Type="http://schemas.openxmlformats.org/officeDocument/2006/relationships/notesSlide" Target="../notesSlides/notesSlide45.xml"></Relationship><Relationship Id="rId4" Type="http://schemas.openxmlformats.org/officeDocument/2006/relationships/slideLayout" Target="../slideLayouts/slideLayout79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fImage18541122668253.png"></Relationship><Relationship Id="rId3" Type="http://schemas.openxmlformats.org/officeDocument/2006/relationships/notesSlide" Target="../notesSlides/notesSlide46.xml"></Relationship><Relationship Id="rId4" Type="http://schemas.openxmlformats.org/officeDocument/2006/relationships/slideLayout" Target="../slideLayouts/slideLayout79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fImage10590522866868.png"></Relationship><Relationship Id="rId3" Type="http://schemas.openxmlformats.org/officeDocument/2006/relationships/notesSlide" Target="../notesSlides/notesSlide47.xml"></Relationship><Relationship Id="rId4" Type="http://schemas.openxmlformats.org/officeDocument/2006/relationships/slideLayout" Target="../slideLayouts/slideLayout79.xml"></Relationship></Relationships>
</file>

<file path=ppt/slides/_rels/slide48.xml.rels><?xml version="1.0" encoding="UTF-8"?>
<Relationships xmlns="http://schemas.openxmlformats.org/package/2006/relationships"><Relationship Id="rId2" Type="http://schemas.openxmlformats.org/officeDocument/2006/relationships/image" Target="../media/fImage24233023045547.png"></Relationship><Relationship Id="rId3" Type="http://schemas.openxmlformats.org/officeDocument/2006/relationships/notesSlide" Target="../notesSlides/notesSlide48.xml"></Relationship><Relationship Id="rId4" Type="http://schemas.openxmlformats.org/officeDocument/2006/relationships/slideLayout" Target="../slideLayouts/slideLayout79.xml"></Relationship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notesSlide" Target="../notesSlides/notesSlide49.xml"></Relationship><Relationship Id="rId3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86948136500.png"></Relationship><Relationship Id="rId3" Type="http://schemas.openxmlformats.org/officeDocument/2006/relationships/image" Target="../media/fImage330428149169.png"></Relationship><Relationship Id="rId4" Type="http://schemas.openxmlformats.org/officeDocument/2006/relationships/image" Target="../media/fImage330428155724.png"></Relationship><Relationship Id="rId5" Type="http://schemas.openxmlformats.org/officeDocument/2006/relationships/notesSlide" Target="../notesSlides/notesSlide5.xml"></Relationship><Relationship Id="rId6" Type="http://schemas.openxmlformats.org/officeDocument/2006/relationships/slideLayout" Target="../slideLayouts/slideLayout13.xml"></Relationship></Relationships>
</file>

<file path=ppt/slides/_rels/slide50.xml.rels><?xml version="1.0" encoding="UTF-8"?>
<Relationships xmlns="http://schemas.openxmlformats.org/package/2006/relationships"><Relationship Id="rId2" Type="http://schemas.openxmlformats.org/officeDocument/2006/relationships/image" Target="../media/fImage7094523417644.png"></Relationship><Relationship Id="rId3" Type="http://schemas.openxmlformats.org/officeDocument/2006/relationships/notesSlide" Target="../notesSlides/notesSlide50.xml"></Relationship><Relationship Id="rId4" Type="http://schemas.openxmlformats.org/officeDocument/2006/relationships/slideLayout" Target="../slideLayouts/slideLayout79.xml"></Relationship></Relationships>
</file>

<file path=ppt/slides/_rels/slide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9.xml"></Relationship><Relationship Id="rId2" Type="http://schemas.openxmlformats.org/officeDocument/2006/relationships/image" Target="../media/fImage103803258441.png"></Relationship><Relationship Id="rId3" Type="http://schemas.openxmlformats.org/officeDocument/2006/relationships/notesSlide" Target="../notesSlides/notesSlide51.xml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9.xml"></Relationship><Relationship Id="rId2" Type="http://schemas.openxmlformats.org/officeDocument/2006/relationships/image" Target="../media/fImage2268526158467.png"></Relationship><Relationship Id="rId3" Type="http://schemas.openxmlformats.org/officeDocument/2006/relationships/notesSlide" Target="../notesSlides/notesSlide52.xml"></Relationship></Relationships>
</file>

<file path=ppt/slides/_rels/slide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9.xml"></Relationship><Relationship Id="rId2" Type="http://schemas.openxmlformats.org/officeDocument/2006/relationships/image" Target="../media/fImage2940926316334.png"></Relationship><Relationship Id="rId3" Type="http://schemas.openxmlformats.org/officeDocument/2006/relationships/notesSlide" Target="../notesSlides/notesSlide53.xml"></Relationship></Relationships>
</file>

<file path=ppt/slides/_rels/slide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9.xml"></Relationship><Relationship Id="rId2" Type="http://schemas.openxmlformats.org/officeDocument/2006/relationships/image" Target="../media/fImage2219926496500.png"></Relationship><Relationship Id="rId3" Type="http://schemas.openxmlformats.org/officeDocument/2006/relationships/notesSlide" Target="../notesSlides/notesSlide54.xml"></Relationship></Relationships>
</file>

<file path=ppt/slides/_rels/slide55.xml.rels><?xml version="1.0" encoding="UTF-8"?>
<Relationships xmlns="http://schemas.openxmlformats.org/package/2006/relationships"><Relationship Id="rId2" Type="http://schemas.openxmlformats.org/officeDocument/2006/relationships/notesSlide" Target="../notesSlides/notesSlide55.xml"></Relationship><Relationship Id="rId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949987941478.png"></Relationship><Relationship Id="rId3" Type="http://schemas.openxmlformats.org/officeDocument/2006/relationships/notesSlide" Target="../notesSlides/notesSlide6.xml"></Relationship><Relationship Id="rId4" Type="http://schemas.openxmlformats.org/officeDocument/2006/relationships/slideLayout" Target="../slideLayouts/slideLayout13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91507689358.png"></Relationship><Relationship Id="rId3" Type="http://schemas.openxmlformats.org/officeDocument/2006/relationships/notesSlide" Target="../notesSlides/notesSlide7.xml"></Relationship><Relationship Id="rId4" Type="http://schemas.openxmlformats.org/officeDocument/2006/relationships/slideLayout" Target="../slideLayouts/slideLayout13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437297796962.png"></Relationship><Relationship Id="rId3" Type="http://schemas.openxmlformats.org/officeDocument/2006/relationships/notesSlide" Target="../notesSlides/notesSlide8.xml"></Relationship><Relationship Id="rId4" Type="http://schemas.openxmlformats.org/officeDocument/2006/relationships/slideLayout" Target="../slideLayouts/slideLayout13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905"/>
            <a:ext cx="12192000" cy="6858000"/>
          </a:xfrm>
          <a:prstGeom prst="rect">
            <a:avLst/>
          </a:prstGeom>
          <a:solidFill>
            <a:srgbClr val="F4C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/>
          <p:cNvSpPr/>
          <p:nvPr/>
        </p:nvSpPr>
        <p:spPr>
          <a:xfrm>
            <a:off x="0" y="4145280"/>
            <a:ext cx="12192000" cy="2714625"/>
          </a:xfrm>
          <a:prstGeom prst="flowChartProcess">
            <a:avLst/>
          </a:prstGeom>
          <a:solidFill>
            <a:srgbClr val="86AB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/>
          <p:cNvSpPr/>
          <p:nvPr/>
        </p:nvSpPr>
        <p:spPr>
          <a:xfrm>
            <a:off x="0" y="3728085"/>
            <a:ext cx="12192000" cy="427990"/>
          </a:xfrm>
          <a:prstGeom prst="flowChartProcess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43400" y="1851660"/>
            <a:ext cx="3505200" cy="315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5043170" y="4144645"/>
            <a:ext cx="2113915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800" dirty="0" smtClean="0" b="0">
                <a:latin typeface="서울남산체 B" charset="0"/>
                <a:ea typeface="서울남산체 B" charset="0"/>
              </a:rPr>
              <a:t>편리하조</a:t>
            </a:r>
            <a:endParaRPr lang="ko-KR" altLang="en-US" sz="2400" cap="none" dirty="0" smtClean="0" b="0">
              <a:latin typeface="서울남산체 B" charset="0"/>
              <a:ea typeface="서울남산체 B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76750" y="2256155"/>
            <a:ext cx="3244850" cy="158242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18694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866775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01. 회원가입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8392795" y="1701800"/>
            <a:ext cx="3566160" cy="475361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3" name="그림 3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7" r="-172" b="13239"/>
          <a:stretch>
            <a:fillRect/>
          </a:stretch>
        </p:blipFill>
        <p:spPr>
          <a:xfrm rot="0">
            <a:off x="262890" y="1703705"/>
            <a:ext cx="7848600" cy="4721225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1955165" y="1775460"/>
            <a:ext cx="2332355" cy="276860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1788160" y="163639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 rot="0">
            <a:off x="8633460" y="2327910"/>
            <a:ext cx="3310890" cy="756920"/>
            <a:chOff x="8633460" y="2327910"/>
            <a:chExt cx="3310890" cy="756920"/>
          </a:xfrm>
        </p:grpSpPr>
        <p:sp>
          <p:nvSpPr>
            <p:cNvPr id="62" name="도형 61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텍스트 상자 62"/>
            <p:cNvSpPr txBox="1">
              <a:spLocks/>
            </p:cNvSpPr>
            <p:nvPr/>
          </p:nvSpPr>
          <p:spPr>
            <a:xfrm rot="0">
              <a:off x="8901430" y="2327910"/>
              <a:ext cx="252984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사용자로 회원가입할 경우 사용자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버튼에 체크할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4" name="도형 63"/>
          <p:cNvSpPr>
            <a:spLocks/>
          </p:cNvSpPr>
          <p:nvPr/>
        </p:nvSpPr>
        <p:spPr>
          <a:xfrm rot="0">
            <a:off x="2026920" y="2573655"/>
            <a:ext cx="3356610" cy="266065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 rot="0">
            <a:off x="1859915" y="2434590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6" name="그룹 65"/>
          <p:cNvGrpSpPr/>
          <p:nvPr/>
        </p:nvGrpSpPr>
        <p:grpSpPr>
          <a:xfrm rot="0">
            <a:off x="8635365" y="3098165"/>
            <a:ext cx="3310890" cy="756920"/>
            <a:chOff x="8635365" y="3098165"/>
            <a:chExt cx="3310890" cy="756920"/>
          </a:xfrm>
        </p:grpSpPr>
        <p:sp>
          <p:nvSpPr>
            <p:cNvPr id="67" name="도형 66"/>
            <p:cNvSpPr>
              <a:spLocks/>
            </p:cNvSpPr>
            <p:nvPr/>
          </p:nvSpPr>
          <p:spPr>
            <a:xfrm rot="0">
              <a:off x="8635365" y="3123565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텍스트 상자 67"/>
            <p:cNvSpPr txBox="1">
              <a:spLocks/>
            </p:cNvSpPr>
            <p:nvPr/>
          </p:nvSpPr>
          <p:spPr>
            <a:xfrm rot="0">
              <a:off x="8903335" y="3098165"/>
              <a:ext cx="268224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비밀번호를 재설정할 경우 이메일을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통해 본인 확인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 rot="0">
            <a:off x="8637270" y="3882390"/>
            <a:ext cx="3310890" cy="756920"/>
            <a:chOff x="8637270" y="3882390"/>
            <a:chExt cx="3310890" cy="756920"/>
          </a:xfrm>
        </p:grpSpPr>
        <p:sp>
          <p:nvSpPr>
            <p:cNvPr id="70" name="도형 69"/>
            <p:cNvSpPr>
              <a:spLocks/>
            </p:cNvSpPr>
            <p:nvPr/>
          </p:nvSpPr>
          <p:spPr>
            <a:xfrm rot="0">
              <a:off x="8637270" y="390779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텍스트 상자 70"/>
            <p:cNvSpPr txBox="1">
              <a:spLocks/>
            </p:cNvSpPr>
            <p:nvPr/>
          </p:nvSpPr>
          <p:spPr>
            <a:xfrm rot="0">
              <a:off x="8905240" y="3882390"/>
              <a:ext cx="2834640" cy="31369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이메일 중복확인을 통해 중복가입 방지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2" name="도형 71"/>
          <p:cNvSpPr>
            <a:spLocks/>
          </p:cNvSpPr>
          <p:nvPr/>
        </p:nvSpPr>
        <p:spPr>
          <a:xfrm rot="0">
            <a:off x="5437505" y="2561590"/>
            <a:ext cx="873125" cy="292100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도형 72"/>
          <p:cNvSpPr>
            <a:spLocks/>
          </p:cNvSpPr>
          <p:nvPr/>
        </p:nvSpPr>
        <p:spPr>
          <a:xfrm rot="0">
            <a:off x="5270500" y="242252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02. 로그인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3" name="그림 3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7970" y="1684020"/>
            <a:ext cx="7849235" cy="4825365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2756535" y="4333240"/>
            <a:ext cx="2851785" cy="1134745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2589530" y="419417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 rot="0">
            <a:off x="8619490" y="2327910"/>
            <a:ext cx="3310890" cy="535305"/>
            <a:chOff x="8619490" y="2327910"/>
            <a:chExt cx="3310890" cy="535305"/>
          </a:xfrm>
        </p:grpSpPr>
        <p:sp>
          <p:nvSpPr>
            <p:cNvPr id="62" name="도형 61"/>
            <p:cNvSpPr>
              <a:spLocks/>
            </p:cNvSpPr>
            <p:nvPr/>
          </p:nvSpPr>
          <p:spPr>
            <a:xfrm rot="0">
              <a:off x="861949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텍스트 상자 62"/>
            <p:cNvSpPr txBox="1">
              <a:spLocks/>
            </p:cNvSpPr>
            <p:nvPr/>
          </p:nvSpPr>
          <p:spPr>
            <a:xfrm rot="0">
              <a:off x="8887460" y="2327910"/>
              <a:ext cx="232410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회원가입시 입력했던 이메일과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비밀번호를 통해 로그인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4" name="도형 63"/>
          <p:cNvSpPr>
            <a:spLocks/>
          </p:cNvSpPr>
          <p:nvPr/>
        </p:nvSpPr>
        <p:spPr>
          <a:xfrm rot="0">
            <a:off x="2688590" y="5494655"/>
            <a:ext cx="1345565" cy="198120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 rot="0">
            <a:off x="2521585" y="5355590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6" name="그룹 65"/>
          <p:cNvGrpSpPr/>
          <p:nvPr/>
        </p:nvGrpSpPr>
        <p:grpSpPr>
          <a:xfrm rot="0">
            <a:off x="8621395" y="3126105"/>
            <a:ext cx="3310890" cy="535305"/>
            <a:chOff x="8621395" y="3126105"/>
            <a:chExt cx="3310890" cy="535305"/>
          </a:xfrm>
        </p:grpSpPr>
        <p:sp>
          <p:nvSpPr>
            <p:cNvPr id="67" name="도형 66"/>
            <p:cNvSpPr>
              <a:spLocks/>
            </p:cNvSpPr>
            <p:nvPr/>
          </p:nvSpPr>
          <p:spPr>
            <a:xfrm rot="0">
              <a:off x="8621395" y="3151505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텍스트 상자 67"/>
            <p:cNvSpPr txBox="1">
              <a:spLocks/>
            </p:cNvSpPr>
            <p:nvPr/>
          </p:nvSpPr>
          <p:spPr>
            <a:xfrm rot="0">
              <a:off x="8889365" y="3126105"/>
              <a:ext cx="298704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체크하고 로그인할 경우 로그아웃 전까지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로그인 상태 유지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02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2900" y="1680210"/>
            <a:ext cx="7837805" cy="48012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03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03. 마이페이지 메인화면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1875" cy="471741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491855" y="2192655"/>
            <a:ext cx="2121535" cy="314325"/>
            <a:chOff x="8491855" y="2192655"/>
            <a:chExt cx="2121535" cy="314325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 rot="0">
              <a:off x="8491855" y="2218055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8745855" y="2192655"/>
              <a:ext cx="1205230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나의 잔고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 rot="0">
            <a:off x="8491855" y="2726690"/>
            <a:ext cx="3267710" cy="293370"/>
            <a:chOff x="8491855" y="2726690"/>
            <a:chExt cx="3267710" cy="293370"/>
          </a:xfrm>
        </p:grpSpPr>
        <p:sp>
          <p:nvSpPr>
            <p:cNvPr id="50" name="도형 49"/>
            <p:cNvSpPr>
              <a:spLocks/>
            </p:cNvSpPr>
            <p:nvPr/>
          </p:nvSpPr>
          <p:spPr>
            <a:xfrm rot="0">
              <a:off x="8491855" y="275209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텍스트 상자 50"/>
            <p:cNvSpPr txBox="1">
              <a:spLocks/>
            </p:cNvSpPr>
            <p:nvPr/>
          </p:nvSpPr>
          <p:spPr>
            <a:xfrm rot="0">
              <a:off x="8745855" y="2726690"/>
              <a:ext cx="3139440" cy="31369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충전하기 버튼클릭시 충전하기 창으로 이동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2"/>
          <p:cNvSpPr>
            <a:spLocks/>
          </p:cNvSpPr>
          <p:nvPr/>
        </p:nvSpPr>
        <p:spPr>
          <a:xfrm rot="0">
            <a:off x="2576830" y="2610485"/>
            <a:ext cx="2546985" cy="98615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2454910" y="2471420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5073650" y="3040380"/>
            <a:ext cx="264160" cy="26924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0">
            <a:off x="5177155" y="3163570"/>
            <a:ext cx="2590165" cy="400050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2578735" y="3670935"/>
            <a:ext cx="2545080" cy="241490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0">
            <a:off x="2380615" y="3590925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 rot="0">
            <a:off x="5326380" y="3649345"/>
            <a:ext cx="2429510" cy="2447290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5121910" y="3533140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9" name="도형 10248"/>
          <p:cNvSpPr>
            <a:spLocks/>
          </p:cNvSpPr>
          <p:nvPr/>
        </p:nvSpPr>
        <p:spPr>
          <a:xfrm rot="0">
            <a:off x="4260215" y="2592070"/>
            <a:ext cx="264160" cy="26924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50" name="도형 10249"/>
          <p:cNvSpPr>
            <a:spLocks/>
          </p:cNvSpPr>
          <p:nvPr/>
        </p:nvSpPr>
        <p:spPr>
          <a:xfrm rot="0">
            <a:off x="4407535" y="3091180"/>
            <a:ext cx="632460" cy="34480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51" name="도형 10250"/>
          <p:cNvSpPr>
            <a:spLocks/>
          </p:cNvSpPr>
          <p:nvPr/>
        </p:nvSpPr>
        <p:spPr>
          <a:xfrm rot="0">
            <a:off x="4474210" y="2792730"/>
            <a:ext cx="632460" cy="34480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52" name="도형 10251"/>
          <p:cNvSpPr>
            <a:spLocks/>
          </p:cNvSpPr>
          <p:nvPr/>
        </p:nvSpPr>
        <p:spPr>
          <a:xfrm rot="0">
            <a:off x="4255135" y="3302000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265" name="그룹 10264"/>
          <p:cNvGrpSpPr/>
          <p:nvPr/>
        </p:nvGrpSpPr>
        <p:grpSpPr>
          <a:xfrm rot="0">
            <a:off x="8491855" y="3242310"/>
            <a:ext cx="1966595" cy="314960"/>
            <a:chOff x="8491855" y="3242310"/>
            <a:chExt cx="1966595" cy="314960"/>
          </a:xfrm>
        </p:grpSpPr>
        <p:sp>
          <p:nvSpPr>
            <p:cNvPr id="10253" name="텍스트 상자 10252"/>
            <p:cNvSpPr txBox="1">
              <a:spLocks/>
            </p:cNvSpPr>
            <p:nvPr/>
          </p:nvSpPr>
          <p:spPr>
            <a:xfrm rot="0">
              <a:off x="8796020" y="3242310"/>
              <a:ext cx="1662430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거래내역 창으로 이동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54" name="도형 10253"/>
            <p:cNvSpPr>
              <a:spLocks/>
            </p:cNvSpPr>
            <p:nvPr/>
          </p:nvSpPr>
          <p:spPr>
            <a:xfrm rot="0">
              <a:off x="8491855" y="328803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0266" name="그룹 10265"/>
          <p:cNvGrpSpPr/>
          <p:nvPr/>
        </p:nvGrpSpPr>
        <p:grpSpPr>
          <a:xfrm rot="0">
            <a:off x="8497570" y="3770630"/>
            <a:ext cx="1303655" cy="314960"/>
            <a:chOff x="8497570" y="3770630"/>
            <a:chExt cx="1303655" cy="314960"/>
          </a:xfrm>
        </p:grpSpPr>
        <p:sp>
          <p:nvSpPr>
            <p:cNvPr id="10255" name="텍스트 상자 10254"/>
            <p:cNvSpPr txBox="1">
              <a:spLocks/>
            </p:cNvSpPr>
            <p:nvPr/>
          </p:nvSpPr>
          <p:spPr>
            <a:xfrm rot="0">
              <a:off x="8801735" y="3770630"/>
              <a:ext cx="999490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포인트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56" name="도형 10255"/>
            <p:cNvSpPr>
              <a:spLocks/>
            </p:cNvSpPr>
            <p:nvPr/>
          </p:nvSpPr>
          <p:spPr>
            <a:xfrm rot="0">
              <a:off x="8497570" y="381635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0267" name="그룹 10266"/>
          <p:cNvGrpSpPr/>
          <p:nvPr/>
        </p:nvGrpSpPr>
        <p:grpSpPr>
          <a:xfrm rot="0">
            <a:off x="8496935" y="4306570"/>
            <a:ext cx="2382520" cy="314960"/>
            <a:chOff x="8496935" y="4306570"/>
            <a:chExt cx="2382520" cy="314960"/>
          </a:xfrm>
        </p:grpSpPr>
        <p:sp>
          <p:nvSpPr>
            <p:cNvPr id="10257" name="텍스트 상자 10256"/>
            <p:cNvSpPr txBox="1">
              <a:spLocks/>
            </p:cNvSpPr>
            <p:nvPr/>
          </p:nvSpPr>
          <p:spPr>
            <a:xfrm rot="0">
              <a:off x="8801100" y="4306570"/>
              <a:ext cx="2078355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자주구매한 목록 TOP3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58" name="도형 10257"/>
            <p:cNvSpPr>
              <a:spLocks/>
            </p:cNvSpPr>
            <p:nvPr/>
          </p:nvSpPr>
          <p:spPr>
            <a:xfrm rot="0">
              <a:off x="8496935" y="435229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5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0268" name="그룹 10267"/>
          <p:cNvGrpSpPr/>
          <p:nvPr/>
        </p:nvGrpSpPr>
        <p:grpSpPr>
          <a:xfrm rot="0">
            <a:off x="8496935" y="4848860"/>
            <a:ext cx="1885950" cy="314960"/>
            <a:chOff x="8496935" y="4848860"/>
            <a:chExt cx="1885950" cy="314960"/>
          </a:xfrm>
        </p:grpSpPr>
        <p:sp>
          <p:nvSpPr>
            <p:cNvPr id="10260" name="도형 10259"/>
            <p:cNvSpPr>
              <a:spLocks/>
            </p:cNvSpPr>
            <p:nvPr/>
          </p:nvSpPr>
          <p:spPr>
            <a:xfrm rot="0">
              <a:off x="8496935" y="487807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6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61" name="텍스트 상자 10260"/>
            <p:cNvSpPr txBox="1">
              <a:spLocks/>
            </p:cNvSpPr>
            <p:nvPr/>
          </p:nvSpPr>
          <p:spPr>
            <a:xfrm rot="0">
              <a:off x="8872855" y="4848860"/>
              <a:ext cx="1510030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관심상품 목록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262" name="텍스트 상자 10261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63" name="텍스트 상자 10262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64" name="텍스트 상자 10263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02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5440" y="1677670"/>
            <a:ext cx="7832725" cy="480631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03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04. 마이페이지 회원정보 수정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55330" y="1767840"/>
            <a:ext cx="3571875" cy="471741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657590" y="2502535"/>
            <a:ext cx="2947035" cy="979170"/>
            <a:chOff x="8657590" y="2502535"/>
            <a:chExt cx="2947035" cy="979170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 rot="0">
              <a:off x="8657590" y="2527935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8911590" y="2502535"/>
              <a:ext cx="2693670" cy="53530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회원정보수정 페이지에서는 프로필사진 및 개인정보를 수정할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2"/>
          <p:cNvSpPr>
            <a:spLocks/>
          </p:cNvSpPr>
          <p:nvPr/>
        </p:nvSpPr>
        <p:spPr>
          <a:xfrm rot="0">
            <a:off x="3639185" y="3130550"/>
            <a:ext cx="2933700" cy="274510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3516630" y="2991485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3" name="텍스트 상자 10242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4" name="텍스트 상자 10243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5" name="텍스트 상자 10244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02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4805" y="1677670"/>
            <a:ext cx="7833995" cy="480631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03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05. 마이페이지 회원정보 수정 본인확인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55330" y="1767840"/>
            <a:ext cx="3571875" cy="471741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657590" y="2502535"/>
            <a:ext cx="2947035" cy="979170"/>
            <a:chOff x="8657590" y="2502535"/>
            <a:chExt cx="2947035" cy="979170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 rot="0">
              <a:off x="8657590" y="2527935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8911590" y="2502535"/>
              <a:ext cx="2693670" cy="53530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회원정보수정 버튼을 클릭하면 수정화면으로 넘어감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2"/>
          <p:cNvSpPr>
            <a:spLocks/>
          </p:cNvSpPr>
          <p:nvPr/>
        </p:nvSpPr>
        <p:spPr>
          <a:xfrm rot="0">
            <a:off x="3883025" y="3130550"/>
            <a:ext cx="2612390" cy="2600960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3716020" y="2991485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3" name="도형 10242"/>
          <p:cNvSpPr>
            <a:spLocks/>
          </p:cNvSpPr>
          <p:nvPr/>
        </p:nvSpPr>
        <p:spPr>
          <a:xfrm rot="0">
            <a:off x="1243330" y="2974975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244" name="그룹 10243"/>
          <p:cNvGrpSpPr/>
          <p:nvPr/>
        </p:nvGrpSpPr>
        <p:grpSpPr>
          <a:xfrm rot="0">
            <a:off x="8662670" y="3227070"/>
            <a:ext cx="2947035" cy="979170"/>
            <a:chOff x="8662670" y="3227070"/>
            <a:chExt cx="2947035" cy="979170"/>
          </a:xfrm>
        </p:grpSpPr>
        <p:sp>
          <p:nvSpPr>
            <p:cNvPr id="10245" name="도형 10244"/>
            <p:cNvSpPr>
              <a:spLocks/>
            </p:cNvSpPr>
            <p:nvPr/>
          </p:nvSpPr>
          <p:spPr>
            <a:xfrm rot="0">
              <a:off x="8662670" y="325247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46" name="텍스트 상자 10245"/>
            <p:cNvSpPr txBox="1">
              <a:spLocks/>
            </p:cNvSpPr>
            <p:nvPr/>
          </p:nvSpPr>
          <p:spPr>
            <a:xfrm rot="0">
              <a:off x="8916670" y="3227070"/>
              <a:ext cx="2693670" cy="75692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회원정보 수정페이지를 보여주기 전에 한번 더 본인확인을 위해 비밀번호를 입력함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247" name="텍스트 상자 10246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8" name="텍스트 상자 10247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9" name="텍스트 상자 10248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02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3215" y="1677670"/>
            <a:ext cx="7832725" cy="480631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03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06. 마이페이지 회원 탈퇴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55330" y="1767840"/>
            <a:ext cx="3571875" cy="471741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657590" y="2502535"/>
            <a:ext cx="2947035" cy="979170"/>
            <a:chOff x="8657590" y="2502535"/>
            <a:chExt cx="2947035" cy="979170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 rot="0">
              <a:off x="8657590" y="2527935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8911590" y="2502535"/>
              <a:ext cx="2693670" cy="53657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본인확인을 위해 비밀번호를 입력 후 탈퇴 가능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2"/>
          <p:cNvSpPr>
            <a:spLocks/>
          </p:cNvSpPr>
          <p:nvPr/>
        </p:nvSpPr>
        <p:spPr>
          <a:xfrm rot="0">
            <a:off x="3473450" y="3130550"/>
            <a:ext cx="3873500" cy="2302510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3317875" y="2969260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3" name="텍스트 상자 10242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4" name="텍스트 상자 10243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5" name="텍스트 상자 10244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02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3535" y="1676400"/>
            <a:ext cx="7836535" cy="480885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03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07. 마이페이지 기프티콘 보관함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1875" cy="471741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657590" y="2502535"/>
            <a:ext cx="2947035" cy="535940"/>
            <a:chOff x="8657590" y="2502535"/>
            <a:chExt cx="2947035" cy="535940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 rot="0">
              <a:off x="8657590" y="2527935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8911590" y="2502535"/>
              <a:ext cx="2693670" cy="53657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해당상품을 구매한 후 기프티콘 보관함으로 기프티콘이 생성됨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2"/>
          <p:cNvSpPr>
            <a:spLocks/>
          </p:cNvSpPr>
          <p:nvPr/>
        </p:nvSpPr>
        <p:spPr>
          <a:xfrm rot="0">
            <a:off x="2576830" y="2533015"/>
            <a:ext cx="5389245" cy="350837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2399665" y="2383155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3" name="텍스트 상자 10242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4" name="텍스트 상자 10243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5" name="텍스트 상자 10244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02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3535" y="1680845"/>
            <a:ext cx="7836535" cy="479996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03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08. 마이페이지 기프티콘 상세보기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1875" cy="471741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657590" y="2502535"/>
            <a:ext cx="2947035" cy="757555"/>
            <a:chOff x="8657590" y="2502535"/>
            <a:chExt cx="2947035" cy="757555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 rot="0">
              <a:off x="8657590" y="2527935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8911590" y="2502535"/>
              <a:ext cx="2693670" cy="75819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기프티콘 보관함에서 이미지를 클릭하면 상세보기 이미지가 새 창으로 보여짐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2"/>
          <p:cNvSpPr>
            <a:spLocks/>
          </p:cNvSpPr>
          <p:nvPr/>
        </p:nvSpPr>
        <p:spPr>
          <a:xfrm rot="0">
            <a:off x="2543810" y="1681480"/>
            <a:ext cx="3343275" cy="495744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2411095" y="1548765"/>
            <a:ext cx="264160" cy="26924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3" name="텍스트 상자 10242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4" name="텍스트 상자 10243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5" name="텍스트 상자 10244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02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3535" y="1677035"/>
            <a:ext cx="7836535" cy="480758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03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09. 마이페이지 나의 관심상품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1875" cy="471741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657590" y="2502535"/>
            <a:ext cx="2947035" cy="979170"/>
            <a:chOff x="8657590" y="2502535"/>
            <a:chExt cx="2947035" cy="979170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 rot="0">
              <a:off x="8657590" y="2527935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8911590" y="2502535"/>
              <a:ext cx="2693670" cy="97853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상품을 관심상품으로 등록하게되면 마이페이지에서 다시 조회가 가능하고, 유통기한 임박상품까지 해당정보를 한눈에 볼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2"/>
          <p:cNvSpPr>
            <a:spLocks/>
          </p:cNvSpPr>
          <p:nvPr/>
        </p:nvSpPr>
        <p:spPr>
          <a:xfrm rot="0">
            <a:off x="2576830" y="2533015"/>
            <a:ext cx="5389245" cy="369633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2399665" y="2383155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3" name="텍스트 상자 10242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4" name="텍스트 상자 10243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5" name="텍스트 상자 10244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02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4805" y="1677035"/>
            <a:ext cx="7833995" cy="480758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03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10. 결제하기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66760" y="1767840"/>
            <a:ext cx="3571875" cy="471741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657590" y="2502535"/>
            <a:ext cx="2947035" cy="979170"/>
            <a:chOff x="8657590" y="2502535"/>
            <a:chExt cx="2947035" cy="979170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 rot="0">
              <a:off x="8657590" y="2527935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8911590" y="2502535"/>
              <a:ext cx="2693670" cy="31496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결제할 상품의 금액을 보여줌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2"/>
          <p:cNvSpPr>
            <a:spLocks/>
          </p:cNvSpPr>
          <p:nvPr/>
        </p:nvSpPr>
        <p:spPr>
          <a:xfrm rot="0">
            <a:off x="2245360" y="3053080"/>
            <a:ext cx="1506855" cy="322580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2078990" y="2903220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243" name="그룹 10242"/>
          <p:cNvGrpSpPr/>
          <p:nvPr/>
        </p:nvGrpSpPr>
        <p:grpSpPr>
          <a:xfrm rot="0">
            <a:off x="8674100" y="3072130"/>
            <a:ext cx="2947035" cy="535940"/>
            <a:chOff x="8674100" y="3072130"/>
            <a:chExt cx="2947035" cy="535940"/>
          </a:xfrm>
        </p:grpSpPr>
        <p:sp>
          <p:nvSpPr>
            <p:cNvPr id="10244" name="도형 10243"/>
            <p:cNvSpPr>
              <a:spLocks/>
            </p:cNvSpPr>
            <p:nvPr/>
          </p:nvSpPr>
          <p:spPr>
            <a:xfrm rot="0">
              <a:off x="8674100" y="3119755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45" name="텍스트 상자 10244"/>
            <p:cNvSpPr txBox="1">
              <a:spLocks/>
            </p:cNvSpPr>
            <p:nvPr/>
          </p:nvSpPr>
          <p:spPr>
            <a:xfrm rot="0">
              <a:off x="8928100" y="3072130"/>
              <a:ext cx="2693670" cy="31496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잔고 또는 포인트로 선택결제 가능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246" name="도형 10245"/>
          <p:cNvSpPr>
            <a:spLocks/>
          </p:cNvSpPr>
          <p:nvPr/>
        </p:nvSpPr>
        <p:spPr>
          <a:xfrm rot="0">
            <a:off x="2228850" y="3932555"/>
            <a:ext cx="4022725" cy="836930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7" name="도형 10246"/>
          <p:cNvSpPr>
            <a:spLocks/>
          </p:cNvSpPr>
          <p:nvPr/>
        </p:nvSpPr>
        <p:spPr>
          <a:xfrm rot="0">
            <a:off x="2084070" y="3760470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8" name="텍스트 상자 10247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9" name="텍스트 상자 10248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50" name="텍스트 상자 10249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>
            <a:off x="0" y="-77470"/>
            <a:ext cx="12192635" cy="6932930"/>
          </a:xfrm>
          <a:prstGeom prst="rect">
            <a:avLst/>
          </a:prstGeom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62" name="그룹 61"/>
          <p:cNvGrpSpPr/>
          <p:nvPr/>
        </p:nvGrpSpPr>
        <p:grpSpPr>
          <a:xfrm rot="0">
            <a:off x="3104515" y="1024255"/>
            <a:ext cx="5975350" cy="4805680"/>
            <a:chOff x="3104515" y="1024255"/>
            <a:chExt cx="5975350" cy="4805680"/>
          </a:xfrm>
        </p:grpSpPr>
        <p:sp>
          <p:nvSpPr>
            <p:cNvPr id="4" name="직사각형 3"/>
            <p:cNvSpPr>
              <a:spLocks/>
            </p:cNvSpPr>
            <p:nvPr/>
          </p:nvSpPr>
          <p:spPr>
            <a:xfrm rot="0">
              <a:off x="3104515" y="1855470"/>
              <a:ext cx="5975350" cy="3974465"/>
            </a:xfrm>
            <a:prstGeom prst="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TextBox 56"/>
            <p:cNvSpPr txBox="1">
              <a:spLocks/>
            </p:cNvSpPr>
            <p:nvPr/>
          </p:nvSpPr>
          <p:spPr>
            <a:xfrm rot="0">
              <a:off x="5457825" y="1024255"/>
              <a:ext cx="1276350" cy="70866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cap="none" spc="300" dirty="0" smtClean="0" b="0">
                  <a:solidFill>
                    <a:srgbClr val="0C4C8A"/>
                  </a:solidFill>
                  <a:latin typeface="서울남산체 B" charset="0"/>
                  <a:ea typeface="서울남산체 B" charset="0"/>
                </a:rPr>
                <a:t>목차</a:t>
              </a:r>
              <a:endParaRPr lang="ko-KR" altLang="en-US" sz="4000" cap="none" dirty="0" smtClean="0" b="0">
                <a:solidFill>
                  <a:srgbClr val="0C4C8A"/>
                </a:solidFill>
                <a:latin typeface="서울남산체 B" charset="0"/>
                <a:ea typeface="서울남산체 B" charset="0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 rot="0">
              <a:off x="4575810" y="2231390"/>
              <a:ext cx="3177540" cy="3227070"/>
              <a:chOff x="4575810" y="2231390"/>
              <a:chExt cx="3177540" cy="3227070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4600575" y="2901315"/>
                <a:ext cx="2710815" cy="495935"/>
                <a:chOff x="4600575" y="2901315"/>
                <a:chExt cx="2710815" cy="495935"/>
              </a:xfrm>
            </p:grpSpPr>
            <p:sp>
              <p:nvSpPr>
                <p:cNvPr id="18" name="TextBox 17"/>
                <p:cNvSpPr txBox="1">
                  <a:spLocks/>
                </p:cNvSpPr>
                <p:nvPr/>
              </p:nvSpPr>
              <p:spPr>
                <a:xfrm rot="0">
                  <a:off x="4600575" y="2901315"/>
                  <a:ext cx="734060" cy="522605"/>
                </a:xfrm>
                <a:prstGeom prst="rect"/>
                <a:noFill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800" cap="none" dirty="0" smtClean="0" b="0">
                      <a:ln w="9525" cap="flat" cmpd="sng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  <a:prstDash val="solid"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서울남산체 B" charset="0"/>
                      <a:ea typeface="서울남산체 B" charset="0"/>
                    </a:rPr>
                    <a:t>02</a:t>
                  </a:r>
                  <a:endParaRPr lang="ko-KR" altLang="en-US" sz="2800" cap="none" dirty="0" smtClean="0" b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chemeClr val="bg1">
                        <a:lumMod val="50000"/>
                      </a:schemeClr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  <p:sp>
              <p:nvSpPr>
                <p:cNvPr id="2" name="TextBox 1"/>
                <p:cNvSpPr txBox="1">
                  <a:spLocks/>
                </p:cNvSpPr>
                <p:nvPr/>
              </p:nvSpPr>
              <p:spPr>
                <a:xfrm rot="0">
                  <a:off x="5286375" y="2977515"/>
                  <a:ext cx="2027555" cy="399415"/>
                </a:xfrm>
                <a:prstGeom prst="rect"/>
                <a:noFill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000" cap="none" dirty="0" smtClean="0" b="0">
                      <a:ln w="9525" cap="flat" cmpd="sng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  <a:prstDash val="solid"/>
                      </a:ln>
                      <a:latin typeface="서울남산체 B" charset="0"/>
                      <a:ea typeface="서울남산체 B" charset="0"/>
                    </a:rPr>
                    <a:t>사용자 UI 설계</a:t>
                  </a:r>
                  <a:endParaRPr lang="ko-KR" altLang="en-US" sz="2000" cap="none" dirty="0" smtClean="0" b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4575810" y="3569335"/>
                <a:ext cx="2928620" cy="521970"/>
                <a:chOff x="4575810" y="3569335"/>
                <a:chExt cx="2928620" cy="521970"/>
              </a:xfrm>
            </p:grpSpPr>
            <p:sp>
              <p:nvSpPr>
                <p:cNvPr id="20" name="TextBox 19"/>
                <p:cNvSpPr txBox="1">
                  <a:spLocks/>
                </p:cNvSpPr>
                <p:nvPr/>
              </p:nvSpPr>
              <p:spPr>
                <a:xfrm rot="0">
                  <a:off x="4575810" y="3569335"/>
                  <a:ext cx="1170305" cy="522605"/>
                </a:xfrm>
                <a:prstGeom prst="rect"/>
                <a:noFill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800" cap="none" dirty="0" smtClean="0" b="0">
                      <a:ln w="9525" cap="flat" cmpd="sng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  <a:prstDash val="solid"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서울남산체 B" charset="0"/>
                      <a:ea typeface="서울남산체 B" charset="0"/>
                    </a:rPr>
                    <a:t>03</a:t>
                  </a:r>
                  <a:endParaRPr lang="ko-KR" altLang="en-US" sz="2800" cap="none" dirty="0" smtClean="0" b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chemeClr val="bg1">
                        <a:lumMod val="50000"/>
                      </a:schemeClr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  <p:sp>
              <p:nvSpPr>
                <p:cNvPr id="21" name="TextBox 20"/>
                <p:cNvSpPr txBox="1">
                  <a:spLocks/>
                </p:cNvSpPr>
                <p:nvPr/>
              </p:nvSpPr>
              <p:spPr>
                <a:xfrm rot="0">
                  <a:off x="5289550" y="3632200"/>
                  <a:ext cx="2215515" cy="399415"/>
                </a:xfrm>
                <a:prstGeom prst="rect"/>
                <a:noFill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000" cap="none" dirty="0" smtClean="0" b="0">
                      <a:ln w="9525" cap="flat" cmpd="sng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  <a:prstDash val="solid"/>
                      </a:ln>
                      <a:latin typeface="서울남산체 B" charset="0"/>
                      <a:ea typeface="서울남산체 B" charset="0"/>
                    </a:rPr>
                    <a:t>지점관리자 UI 설계</a:t>
                  </a:r>
                  <a:endParaRPr lang="ko-KR" altLang="en-US" sz="2000" cap="none" dirty="0" smtClean="0" b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44" name="그룹 43"/>
              <p:cNvGrpSpPr/>
              <p:nvPr/>
            </p:nvGrpSpPr>
            <p:grpSpPr>
              <a:xfrm>
                <a:off x="4601210" y="4960620"/>
                <a:ext cx="3151505" cy="497205"/>
                <a:chOff x="4601210" y="4960620"/>
                <a:chExt cx="3151505" cy="497205"/>
              </a:xfrm>
            </p:grpSpPr>
            <p:sp>
              <p:nvSpPr>
                <p:cNvPr id="45" name="TextBox 44"/>
                <p:cNvSpPr txBox="1">
                  <a:spLocks/>
                </p:cNvSpPr>
                <p:nvPr/>
              </p:nvSpPr>
              <p:spPr>
                <a:xfrm rot="0">
                  <a:off x="4601210" y="4960620"/>
                  <a:ext cx="795020" cy="522605"/>
                </a:xfrm>
                <a:prstGeom prst="rect"/>
                <a:noFill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800" cap="none" dirty="0" smtClean="0" b="0">
                      <a:ln w="9525" cap="flat" cmpd="sng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  <a:prstDash val="solid"/>
                      </a:ln>
                      <a:solidFill>
                        <a:srgbClr val="808080"/>
                      </a:solidFill>
                      <a:latin typeface="서울남산체 B" charset="0"/>
                      <a:ea typeface="서울남산체 B" charset="0"/>
                    </a:rPr>
                    <a:t>05</a:t>
                  </a:r>
                  <a:endParaRPr lang="ko-KR" altLang="en-US" sz="2800" cap="none" dirty="0" smtClean="0" b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808080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  <p:sp>
              <p:nvSpPr>
                <p:cNvPr id="46" name="TextBox 45"/>
                <p:cNvSpPr txBox="1">
                  <a:spLocks/>
                </p:cNvSpPr>
                <p:nvPr/>
              </p:nvSpPr>
              <p:spPr>
                <a:xfrm rot="0">
                  <a:off x="5288915" y="5019040"/>
                  <a:ext cx="2465705" cy="399415"/>
                </a:xfrm>
                <a:prstGeom prst="rect"/>
                <a:noFill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000" cap="none" dirty="0" smtClean="0" b="0">
                      <a:ln w="9525" cap="flat" cmpd="sng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  <a:prstDash val="solid"/>
                      </a:ln>
                      <a:solidFill>
                        <a:srgbClr val="000000"/>
                      </a:solidFill>
                      <a:latin typeface="서울남산체 B" charset="0"/>
                      <a:ea typeface="서울남산체 B" charset="0"/>
                    </a:rPr>
                    <a:t>사이트관리자 UI 설계</a:t>
                  </a:r>
                  <a:endParaRPr lang="ko-KR" altLang="en-US" sz="2000" cap="none" dirty="0" smtClean="0" b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4598670" y="4263390"/>
                <a:ext cx="3088640" cy="523875"/>
                <a:chOff x="4598670" y="4263390"/>
                <a:chExt cx="3088640" cy="523875"/>
              </a:xfrm>
            </p:grpSpPr>
            <p:sp>
              <p:nvSpPr>
                <p:cNvPr id="48" name="TextBox 47"/>
                <p:cNvSpPr txBox="1">
                  <a:spLocks/>
                </p:cNvSpPr>
                <p:nvPr/>
              </p:nvSpPr>
              <p:spPr>
                <a:xfrm rot="0">
                  <a:off x="4598670" y="4263390"/>
                  <a:ext cx="1172845" cy="522605"/>
                </a:xfrm>
                <a:prstGeom prst="rect"/>
                <a:noFill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800" cap="none" dirty="0" smtClean="0" b="0">
                      <a:ln w="9525" cap="flat" cmpd="sng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  <a:prstDash val="solid"/>
                      </a:ln>
                      <a:solidFill>
                        <a:srgbClr val="808080"/>
                      </a:solidFill>
                      <a:latin typeface="서울남산체 B" charset="0"/>
                      <a:ea typeface="서울남산체 B" charset="0"/>
                    </a:rPr>
                    <a:t>04</a:t>
                  </a:r>
                  <a:endParaRPr lang="ko-KR" altLang="en-US" sz="2800" cap="none" dirty="0" smtClean="0" b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808080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  <p:sp>
              <p:nvSpPr>
                <p:cNvPr id="49" name="TextBox 48"/>
                <p:cNvSpPr txBox="1">
                  <a:spLocks/>
                </p:cNvSpPr>
                <p:nvPr/>
              </p:nvSpPr>
              <p:spPr>
                <a:xfrm rot="0">
                  <a:off x="5293995" y="4309745"/>
                  <a:ext cx="2393950" cy="399415"/>
                </a:xfrm>
                <a:prstGeom prst="rect"/>
                <a:noFill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000" cap="none" dirty="0" smtClean="0" b="0">
                      <a:ln w="9525" cap="flat" cmpd="sng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  <a:prstDash val="solid"/>
                      </a:ln>
                      <a:solidFill>
                        <a:srgbClr val="000000"/>
                      </a:solidFill>
                      <a:latin typeface="서울남산체 B" charset="0"/>
                      <a:ea typeface="서울남산체 B" charset="0"/>
                    </a:rPr>
                    <a:t>편의점관리자 UI 설계</a:t>
                  </a:r>
                  <a:endParaRPr lang="ko-KR" altLang="en-US" sz="2000" cap="none" dirty="0" smtClean="0" b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 rot="0">
                <a:off x="4601845" y="2231390"/>
                <a:ext cx="2711450" cy="496570"/>
                <a:chOff x="4601845" y="2231390"/>
                <a:chExt cx="2711450" cy="496570"/>
              </a:xfrm>
            </p:grpSpPr>
            <p:sp>
              <p:nvSpPr>
                <p:cNvPr id="59" name="TextBox 58"/>
                <p:cNvSpPr txBox="1">
                  <a:spLocks/>
                </p:cNvSpPr>
                <p:nvPr/>
              </p:nvSpPr>
              <p:spPr>
                <a:xfrm rot="0">
                  <a:off x="4601845" y="2231390"/>
                  <a:ext cx="734060" cy="522605"/>
                </a:xfrm>
                <a:prstGeom prst="rect"/>
                <a:noFill/>
              </p:spPr>
              <p:txBody>
                <a:bodyPr wrap="square" lIns="91440" tIns="45720" rIns="91440" bIns="45720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800" cap="none" dirty="0" smtClean="0" b="0">
                      <a:ln w="9525" cap="flat" cmpd="sng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  <a:prstDash val="solid"/>
                      </a:ln>
                      <a:solidFill>
                        <a:srgbClr val="808080"/>
                      </a:solidFill>
                      <a:latin typeface="서울남산체 B" charset="0"/>
                      <a:ea typeface="서울남산체 B" charset="0"/>
                    </a:rPr>
                    <a:t>01</a:t>
                  </a:r>
                  <a:endParaRPr lang="ko-KR" altLang="en-US" sz="2800" cap="none" dirty="0" smtClean="0" b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808080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  <p:sp>
              <p:nvSpPr>
                <p:cNvPr id="60" name="TextBox 59"/>
                <p:cNvSpPr txBox="1">
                  <a:spLocks/>
                </p:cNvSpPr>
                <p:nvPr/>
              </p:nvSpPr>
              <p:spPr>
                <a:xfrm rot="0">
                  <a:off x="5287645" y="2307590"/>
                  <a:ext cx="2027555" cy="399415"/>
                </a:xfrm>
                <a:prstGeom prst="rect"/>
                <a:noFill/>
              </p:spPr>
              <p:txBody>
                <a:bodyPr wrap="square" lIns="91440" tIns="45720" rIns="91440" bIns="45720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000" cap="none" dirty="0" smtClean="0" b="0">
                      <a:ln w="9525" cap="flat" cmpd="sng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  <a:prstDash val="solid"/>
                      </a:ln>
                      <a:solidFill>
                        <a:srgbClr val="000000"/>
                      </a:solidFill>
                      <a:latin typeface="서울남산체 B" charset="0"/>
                      <a:ea typeface="서울남산체 B" charset="0"/>
                    </a:rPr>
                    <a:t>메인화면 UI 설계</a:t>
                  </a:r>
                  <a:endParaRPr lang="ko-KR" altLang="en-US" sz="2000" cap="none" dirty="0" smtClean="0" b="0">
                    <a:ln w="9525" cap="flat" cmpd="sng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prstDash val="solid"/>
                    </a:ln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4307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02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4805" y="1677035"/>
            <a:ext cx="7833995" cy="480758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03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11. 결제하기 거래내역 상세 조회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1875" cy="471741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724265" y="3265805"/>
            <a:ext cx="2947035" cy="314325"/>
            <a:chOff x="8724265" y="3265805"/>
            <a:chExt cx="2947035" cy="314325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 rot="0">
              <a:off x="8724265" y="3291205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8978265" y="3265805"/>
              <a:ext cx="2693670" cy="31496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거래내역 검색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2"/>
          <p:cNvSpPr>
            <a:spLocks/>
          </p:cNvSpPr>
          <p:nvPr/>
        </p:nvSpPr>
        <p:spPr>
          <a:xfrm rot="0">
            <a:off x="1658620" y="2610485"/>
            <a:ext cx="5389245" cy="2656840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1492885" y="2471420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3" name="도형 10242"/>
          <p:cNvSpPr>
            <a:spLocks/>
          </p:cNvSpPr>
          <p:nvPr/>
        </p:nvSpPr>
        <p:spPr>
          <a:xfrm rot="0">
            <a:off x="1769745" y="5420360"/>
            <a:ext cx="2557145" cy="400050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4" name="도형 10243"/>
          <p:cNvSpPr>
            <a:spLocks/>
          </p:cNvSpPr>
          <p:nvPr/>
        </p:nvSpPr>
        <p:spPr>
          <a:xfrm rot="0">
            <a:off x="1586865" y="5308600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245" name="그룹 10244"/>
          <p:cNvGrpSpPr/>
          <p:nvPr/>
        </p:nvGrpSpPr>
        <p:grpSpPr>
          <a:xfrm rot="0">
            <a:off x="8729345" y="2574290"/>
            <a:ext cx="2947035" cy="979170"/>
            <a:chOff x="8729345" y="2574290"/>
            <a:chExt cx="2947035" cy="979170"/>
          </a:xfrm>
        </p:grpSpPr>
        <p:sp>
          <p:nvSpPr>
            <p:cNvPr id="10246" name="도형 10245"/>
            <p:cNvSpPr>
              <a:spLocks/>
            </p:cNvSpPr>
            <p:nvPr/>
          </p:nvSpPr>
          <p:spPr>
            <a:xfrm rot="0">
              <a:off x="8729345" y="259969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47" name="텍스트 상자 10246"/>
            <p:cNvSpPr txBox="1">
              <a:spLocks/>
            </p:cNvSpPr>
            <p:nvPr/>
          </p:nvSpPr>
          <p:spPr>
            <a:xfrm rot="0">
              <a:off x="8983345" y="2574290"/>
              <a:ext cx="2693670" cy="31496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거래내역 조회 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248" name="텍스트 상자 10247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9" name="텍스트 상자 10248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50" name="텍스트 상자 10249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02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4805" y="1677035"/>
            <a:ext cx="7833995" cy="480758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03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12. 충전하기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1875" cy="471741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657590" y="2502535"/>
            <a:ext cx="2947035" cy="979170"/>
            <a:chOff x="8657590" y="2502535"/>
            <a:chExt cx="2947035" cy="979170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 rot="0">
              <a:off x="8657590" y="2527935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8911590" y="2502535"/>
              <a:ext cx="2693670" cy="53530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충전할 금액을 입력하면 잔고에 금액이 추가됨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2"/>
          <p:cNvSpPr>
            <a:spLocks/>
          </p:cNvSpPr>
          <p:nvPr/>
        </p:nvSpPr>
        <p:spPr>
          <a:xfrm rot="0">
            <a:off x="2091055" y="3351530"/>
            <a:ext cx="4382135" cy="1273810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2001520" y="3223895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3" name="텍스트 상자 10242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4" name="텍스트 상자 10243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0245" name="텍스트 상자 10244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0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264160" y="1203960"/>
            <a:ext cx="542099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13. 지점별 상품 조회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 rot="0">
            <a:off x="8633460" y="2327910"/>
            <a:ext cx="3310255" cy="535940"/>
            <a:chOff x="8633460" y="2327910"/>
            <a:chExt cx="3310255" cy="535940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633460" y="2353310"/>
              <a:ext cx="27749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901430" y="2327910"/>
              <a:ext cx="1867535" cy="5359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구매횟수가 많은 순으로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인기상품 3개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8634730" y="3081020"/>
            <a:ext cx="3314700" cy="535940"/>
            <a:chOff x="8634730" y="3081020"/>
            <a:chExt cx="3314700" cy="535940"/>
          </a:xfrm>
        </p:grpSpPr>
        <p:sp>
          <p:nvSpPr>
            <p:cNvPr id="62" name="도형 61"/>
            <p:cNvSpPr>
              <a:spLocks/>
            </p:cNvSpPr>
            <p:nvPr/>
          </p:nvSpPr>
          <p:spPr>
            <a:xfrm rot="0">
              <a:off x="8634730" y="310578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텍스트 상자 62"/>
            <p:cNvSpPr txBox="1">
              <a:spLocks/>
            </p:cNvSpPr>
            <p:nvPr/>
          </p:nvSpPr>
          <p:spPr>
            <a:xfrm rot="0">
              <a:off x="8903335" y="3081020"/>
              <a:ext cx="3046095" cy="53594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가장 최근에 등록된 순으로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신상품 3개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64" name="그림 6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0675" y="1673860"/>
            <a:ext cx="7863205" cy="4824730"/>
          </a:xfrm>
          <a:prstGeom prst="rect"/>
          <a:noFill/>
        </p:spPr>
      </p:pic>
      <p:sp>
        <p:nvSpPr>
          <p:cNvPr id="70" name="도형 69"/>
          <p:cNvSpPr>
            <a:spLocks/>
          </p:cNvSpPr>
          <p:nvPr/>
        </p:nvSpPr>
        <p:spPr>
          <a:xfrm rot="0">
            <a:off x="520700" y="3486785"/>
            <a:ext cx="2746375" cy="1139825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" name="도형 70"/>
          <p:cNvSpPr>
            <a:spLocks/>
          </p:cNvSpPr>
          <p:nvPr/>
        </p:nvSpPr>
        <p:spPr>
          <a:xfrm rot="0">
            <a:off x="534035" y="4939665"/>
            <a:ext cx="2746375" cy="1106805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2" name="도형 71"/>
          <p:cNvSpPr>
            <a:spLocks/>
          </p:cNvSpPr>
          <p:nvPr/>
        </p:nvSpPr>
        <p:spPr>
          <a:xfrm rot="0">
            <a:off x="4695190" y="3628390"/>
            <a:ext cx="2000885" cy="347345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도형 72"/>
          <p:cNvSpPr>
            <a:spLocks/>
          </p:cNvSpPr>
          <p:nvPr/>
        </p:nvSpPr>
        <p:spPr>
          <a:xfrm rot="0">
            <a:off x="5545455" y="5311140"/>
            <a:ext cx="1266825" cy="305435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8" name="도형 67"/>
          <p:cNvSpPr>
            <a:spLocks/>
          </p:cNvSpPr>
          <p:nvPr/>
        </p:nvSpPr>
        <p:spPr>
          <a:xfrm rot="0">
            <a:off x="5417185" y="519430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 rot="0">
            <a:off x="4543425" y="349504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 rot="0">
            <a:off x="328930" y="3430905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 rot="0">
            <a:off x="325120" y="4840605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4" name="그룹 73"/>
          <p:cNvGrpSpPr/>
          <p:nvPr/>
        </p:nvGrpSpPr>
        <p:grpSpPr>
          <a:xfrm rot="0">
            <a:off x="8636000" y="3833495"/>
            <a:ext cx="3314700" cy="535940"/>
            <a:chOff x="8636000" y="3833495"/>
            <a:chExt cx="3314700" cy="535940"/>
          </a:xfrm>
        </p:grpSpPr>
        <p:sp>
          <p:nvSpPr>
            <p:cNvPr id="75" name="도형 74"/>
            <p:cNvSpPr>
              <a:spLocks/>
            </p:cNvSpPr>
            <p:nvPr/>
          </p:nvSpPr>
          <p:spPr>
            <a:xfrm rot="0">
              <a:off x="8636000" y="385826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텍스트 상자 75"/>
            <p:cNvSpPr txBox="1">
              <a:spLocks/>
            </p:cNvSpPr>
            <p:nvPr/>
          </p:nvSpPr>
          <p:spPr>
            <a:xfrm rot="0">
              <a:off x="8904605" y="3833495"/>
              <a:ext cx="3046095" cy="53594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상품별로 마우스를 올려놓으면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남은 유통기한을 보여줌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0">
            <a:off x="8637270" y="4585335"/>
            <a:ext cx="3314700" cy="535940"/>
            <a:chOff x="8637270" y="4585335"/>
            <a:chExt cx="3314700" cy="535940"/>
          </a:xfrm>
        </p:grpSpPr>
        <p:sp>
          <p:nvSpPr>
            <p:cNvPr id="78" name="도형 77"/>
            <p:cNvSpPr>
              <a:spLocks/>
            </p:cNvSpPr>
            <p:nvPr/>
          </p:nvSpPr>
          <p:spPr>
            <a:xfrm rot="0">
              <a:off x="8637270" y="461010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텍스트 상자 78"/>
            <p:cNvSpPr txBox="1">
              <a:spLocks/>
            </p:cNvSpPr>
            <p:nvPr/>
          </p:nvSpPr>
          <p:spPr>
            <a:xfrm rot="0">
              <a:off x="8905875" y="4585335"/>
              <a:ext cx="3046095" cy="53594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상품별로 마우스를 올려놓으면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할인기간을 보여줌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0" name="도형 79"/>
          <p:cNvSpPr>
            <a:spLocks/>
          </p:cNvSpPr>
          <p:nvPr/>
        </p:nvSpPr>
        <p:spPr>
          <a:xfrm rot="0">
            <a:off x="7450455" y="2584450"/>
            <a:ext cx="535940" cy="26416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9" name="도형 68"/>
          <p:cNvSpPr>
            <a:spLocks/>
          </p:cNvSpPr>
          <p:nvPr/>
        </p:nvSpPr>
        <p:spPr>
          <a:xfrm rot="0">
            <a:off x="7218680" y="246253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1" name="그룹 80"/>
          <p:cNvGrpSpPr/>
          <p:nvPr/>
        </p:nvGrpSpPr>
        <p:grpSpPr>
          <a:xfrm rot="0">
            <a:off x="8639175" y="5326380"/>
            <a:ext cx="3314700" cy="535940"/>
            <a:chOff x="8639175" y="5326380"/>
            <a:chExt cx="3314700" cy="535940"/>
          </a:xfrm>
        </p:grpSpPr>
        <p:sp>
          <p:nvSpPr>
            <p:cNvPr id="82" name="도형 81"/>
            <p:cNvSpPr>
              <a:spLocks/>
            </p:cNvSpPr>
            <p:nvPr/>
          </p:nvSpPr>
          <p:spPr>
            <a:xfrm rot="0">
              <a:off x="8639175" y="535114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5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텍스트 상자 82"/>
            <p:cNvSpPr txBox="1">
              <a:spLocks/>
            </p:cNvSpPr>
            <p:nvPr/>
          </p:nvSpPr>
          <p:spPr>
            <a:xfrm rot="0">
              <a:off x="8907780" y="5326380"/>
              <a:ext cx="3046095" cy="31432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 전체보기 페이지로 이동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4" name="텍스트 상자 83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86" name="텍스트 상자 85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0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264160" y="1203960"/>
            <a:ext cx="542099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14. 지점별 상품 전체조회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 rot="0">
            <a:off x="8633460" y="2327910"/>
            <a:ext cx="3310255" cy="535940"/>
            <a:chOff x="8633460" y="2327910"/>
            <a:chExt cx="3310255" cy="535940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633460" y="2353310"/>
              <a:ext cx="27749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901430" y="2327910"/>
              <a:ext cx="1715135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지점별 전체 상품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8634730" y="2963545"/>
            <a:ext cx="3314700" cy="535940"/>
            <a:chOff x="8634730" y="2963545"/>
            <a:chExt cx="3314700" cy="535940"/>
          </a:xfrm>
        </p:grpSpPr>
        <p:sp>
          <p:nvSpPr>
            <p:cNvPr id="62" name="도형 61"/>
            <p:cNvSpPr>
              <a:spLocks/>
            </p:cNvSpPr>
            <p:nvPr/>
          </p:nvSpPr>
          <p:spPr>
            <a:xfrm rot="0">
              <a:off x="8634730" y="298831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텍스트 상자 62"/>
            <p:cNvSpPr txBox="1">
              <a:spLocks/>
            </p:cNvSpPr>
            <p:nvPr/>
          </p:nvSpPr>
          <p:spPr>
            <a:xfrm rot="0">
              <a:off x="8903335" y="2963545"/>
              <a:ext cx="3046095" cy="31432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상품명으로 검색 가능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 rot="0">
            <a:off x="8636000" y="3598545"/>
            <a:ext cx="3314700" cy="535940"/>
            <a:chOff x="8636000" y="3598545"/>
            <a:chExt cx="3314700" cy="535940"/>
          </a:xfrm>
        </p:grpSpPr>
        <p:sp>
          <p:nvSpPr>
            <p:cNvPr id="75" name="도형 74"/>
            <p:cNvSpPr>
              <a:spLocks/>
            </p:cNvSpPr>
            <p:nvPr/>
          </p:nvSpPr>
          <p:spPr>
            <a:xfrm rot="0">
              <a:off x="8636000" y="362331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텍스트 상자 75"/>
            <p:cNvSpPr txBox="1">
              <a:spLocks/>
            </p:cNvSpPr>
            <p:nvPr/>
          </p:nvSpPr>
          <p:spPr>
            <a:xfrm rot="0">
              <a:off x="8904605" y="3598545"/>
              <a:ext cx="3046095" cy="31432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각 페이지마다 페이징 처리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4" name="그림 8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55600" y="1673860"/>
            <a:ext cx="7849235" cy="4825365"/>
          </a:xfrm>
          <a:prstGeom prst="rect"/>
          <a:noFill/>
        </p:spPr>
      </p:pic>
      <p:sp>
        <p:nvSpPr>
          <p:cNvPr id="86" name="도형 85"/>
          <p:cNvSpPr>
            <a:spLocks/>
          </p:cNvSpPr>
          <p:nvPr/>
        </p:nvSpPr>
        <p:spPr>
          <a:xfrm rot="0">
            <a:off x="555625" y="3207385"/>
            <a:ext cx="7465695" cy="2558415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도형 84"/>
          <p:cNvSpPr>
            <a:spLocks/>
          </p:cNvSpPr>
          <p:nvPr/>
        </p:nvSpPr>
        <p:spPr>
          <a:xfrm rot="0">
            <a:off x="480060" y="316357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8" name="도형 87"/>
          <p:cNvSpPr>
            <a:spLocks/>
          </p:cNvSpPr>
          <p:nvPr/>
        </p:nvSpPr>
        <p:spPr>
          <a:xfrm rot="0">
            <a:off x="6009005" y="2568575"/>
            <a:ext cx="2058670" cy="31496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9" name="도형 88"/>
          <p:cNvSpPr>
            <a:spLocks/>
          </p:cNvSpPr>
          <p:nvPr/>
        </p:nvSpPr>
        <p:spPr>
          <a:xfrm rot="0">
            <a:off x="3253105" y="5815330"/>
            <a:ext cx="2211070" cy="35687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3126105" y="5770245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7" name="도형 86"/>
          <p:cNvSpPr>
            <a:spLocks/>
          </p:cNvSpPr>
          <p:nvPr/>
        </p:nvSpPr>
        <p:spPr>
          <a:xfrm rot="0">
            <a:off x="5822950" y="2458085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1" name="텍스트 상자 9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92" name="텍스트 상자 91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93" name="텍스트 상자 9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그림 90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55600" y="1673225"/>
            <a:ext cx="7849235" cy="4825365"/>
          </a:xfrm>
          <a:prstGeom prst="rect"/>
          <a:noFill/>
        </p:spPr>
      </p:pic>
      <p:sp>
        <p:nvSpPr>
          <p:cNvPr id="2" name="도형 1"/>
          <p:cNvSpPr>
            <a:spLocks/>
          </p:cNvSpPr>
          <p:nvPr/>
        </p:nvSpPr>
        <p:spPr>
          <a:xfrm rot="0">
            <a:off x="0" y="0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264160" y="1203960"/>
            <a:ext cx="542099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15. 지점별 상품 상세페이지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 rot="0">
            <a:off x="8633460" y="2327910"/>
            <a:ext cx="3310255" cy="535940"/>
            <a:chOff x="8633460" y="2327910"/>
            <a:chExt cx="3310255" cy="535940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633460" y="2353310"/>
              <a:ext cx="27749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901430" y="2327910"/>
              <a:ext cx="2172335" cy="5359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상품명을 클릭했을 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상품의 상세페이지 확인 가능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 rot="0">
            <a:off x="8634730" y="3128010"/>
            <a:ext cx="3314700" cy="535940"/>
            <a:chOff x="8634730" y="3128010"/>
            <a:chExt cx="3314700" cy="535940"/>
          </a:xfrm>
        </p:grpSpPr>
        <p:sp>
          <p:nvSpPr>
            <p:cNvPr id="62" name="도형 61"/>
            <p:cNvSpPr>
              <a:spLocks/>
            </p:cNvSpPr>
            <p:nvPr/>
          </p:nvSpPr>
          <p:spPr>
            <a:xfrm rot="0">
              <a:off x="8634730" y="315277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텍스트 상자 62"/>
            <p:cNvSpPr txBox="1">
              <a:spLocks/>
            </p:cNvSpPr>
            <p:nvPr/>
          </p:nvSpPr>
          <p:spPr>
            <a:xfrm rot="0">
              <a:off x="8903335" y="3128010"/>
              <a:ext cx="3046095" cy="31432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상품마다 관심상품 등록 가능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6" name="도형 85"/>
          <p:cNvSpPr>
            <a:spLocks/>
          </p:cNvSpPr>
          <p:nvPr/>
        </p:nvSpPr>
        <p:spPr>
          <a:xfrm rot="0">
            <a:off x="2892425" y="2718435"/>
            <a:ext cx="2827655" cy="304673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8" name="도형 87"/>
          <p:cNvSpPr>
            <a:spLocks/>
          </p:cNvSpPr>
          <p:nvPr/>
        </p:nvSpPr>
        <p:spPr>
          <a:xfrm rot="0">
            <a:off x="4777105" y="4951095"/>
            <a:ext cx="593725" cy="27940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7" name="도형 86"/>
          <p:cNvSpPr>
            <a:spLocks/>
          </p:cNvSpPr>
          <p:nvPr/>
        </p:nvSpPr>
        <p:spPr>
          <a:xfrm rot="0">
            <a:off x="4578985" y="482854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도형 84"/>
          <p:cNvSpPr>
            <a:spLocks/>
          </p:cNvSpPr>
          <p:nvPr/>
        </p:nvSpPr>
        <p:spPr>
          <a:xfrm rot="0">
            <a:off x="2758440" y="264033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2" name="텍스트 상자 91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93" name="텍스트 상자 92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94" name="텍스트 상자 93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0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75920" y="1661795"/>
            <a:ext cx="7849235" cy="4825365"/>
          </a:xfrm>
          <a:prstGeom prst="rect"/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 rot="0">
            <a:off x="264160" y="1203960"/>
            <a:ext cx="478345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16. 이벤트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1183005" y="2697480"/>
            <a:ext cx="1665605" cy="22098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979805" y="2582545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633460" y="2327910"/>
            <a:ext cx="3310255" cy="314325"/>
            <a:chOff x="8633460" y="2327910"/>
            <a:chExt cx="3310255" cy="314325"/>
          </a:xfrm>
        </p:grpSpPr>
        <p:sp>
          <p:nvSpPr>
            <p:cNvPr id="44" name="도형 43"/>
            <p:cNvSpPr>
              <a:spLocks/>
            </p:cNvSpPr>
            <p:nvPr/>
          </p:nvSpPr>
          <p:spPr>
            <a:xfrm rot="0">
              <a:off x="8633460" y="2353310"/>
              <a:ext cx="27749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44"/>
            <p:cNvSpPr txBox="1">
              <a:spLocks/>
            </p:cNvSpPr>
            <p:nvPr/>
          </p:nvSpPr>
          <p:spPr>
            <a:xfrm rot="0">
              <a:off x="8901430" y="2327910"/>
              <a:ext cx="2324735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편의점별로 이벤트 페이지 출력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6" name="도형 45"/>
          <p:cNvSpPr>
            <a:spLocks/>
          </p:cNvSpPr>
          <p:nvPr/>
        </p:nvSpPr>
        <p:spPr>
          <a:xfrm rot="0">
            <a:off x="923925" y="308483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1009015" y="3206750"/>
            <a:ext cx="6570345" cy="259207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 rot="0">
            <a:off x="8634730" y="2974975"/>
            <a:ext cx="2350135" cy="314325"/>
            <a:chOff x="8634730" y="2974975"/>
            <a:chExt cx="2350135" cy="314325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634730" y="299974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903335" y="2974975"/>
              <a:ext cx="2081530" cy="31432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이벤트의 제목과 기간 출력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6" name="도형 55"/>
          <p:cNvSpPr>
            <a:spLocks/>
          </p:cNvSpPr>
          <p:nvPr/>
        </p:nvSpPr>
        <p:spPr>
          <a:xfrm rot="0">
            <a:off x="3241675" y="5885180"/>
            <a:ext cx="2211070" cy="35687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 rot="0">
            <a:off x="3126105" y="580517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7" name="그룹 56"/>
          <p:cNvGrpSpPr/>
          <p:nvPr/>
        </p:nvGrpSpPr>
        <p:grpSpPr>
          <a:xfrm rot="0">
            <a:off x="8634730" y="3619500"/>
            <a:ext cx="2604135" cy="314960"/>
            <a:chOff x="8634730" y="3619500"/>
            <a:chExt cx="2604135" cy="314960"/>
          </a:xfrm>
        </p:grpSpPr>
        <p:sp>
          <p:nvSpPr>
            <p:cNvPr id="58" name="도형 57"/>
            <p:cNvSpPr>
              <a:spLocks/>
            </p:cNvSpPr>
            <p:nvPr/>
          </p:nvSpPr>
          <p:spPr>
            <a:xfrm rot="0">
              <a:off x="8634730" y="364490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텍스트 상자 58"/>
            <p:cNvSpPr txBox="1">
              <a:spLocks/>
            </p:cNvSpPr>
            <p:nvPr/>
          </p:nvSpPr>
          <p:spPr>
            <a:xfrm rot="0">
              <a:off x="8888730" y="3619500"/>
              <a:ext cx="2324735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각각의 페이지마다 페이징 처리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0" name="텍스트 상자 59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0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264160" y="1203960"/>
            <a:ext cx="478345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17. 이벤트 당첨자 발표 페이지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9" name="그림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77190" y="1673860"/>
            <a:ext cx="7849235" cy="4825365"/>
          </a:xfrm>
          <a:prstGeom prst="rect"/>
          <a:noFill/>
        </p:spPr>
      </p:pic>
      <p:sp>
        <p:nvSpPr>
          <p:cNvPr id="10" name="도형 9"/>
          <p:cNvSpPr>
            <a:spLocks/>
          </p:cNvSpPr>
          <p:nvPr/>
        </p:nvSpPr>
        <p:spPr>
          <a:xfrm rot="0">
            <a:off x="5471795" y="2301875"/>
            <a:ext cx="2118995" cy="67437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5372735" y="2221865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 rot="0">
            <a:off x="8633460" y="2327910"/>
            <a:ext cx="3310255" cy="314325"/>
            <a:chOff x="8633460" y="2327910"/>
            <a:chExt cx="3310255" cy="314325"/>
          </a:xfrm>
        </p:grpSpPr>
        <p:sp>
          <p:nvSpPr>
            <p:cNvPr id="50" name="도형 49"/>
            <p:cNvSpPr>
              <a:spLocks/>
            </p:cNvSpPr>
            <p:nvPr/>
          </p:nvSpPr>
          <p:spPr>
            <a:xfrm rot="0">
              <a:off x="8633460" y="2353310"/>
              <a:ext cx="27749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텍스트 상자 50"/>
            <p:cNvSpPr txBox="1">
              <a:spLocks/>
            </p:cNvSpPr>
            <p:nvPr/>
          </p:nvSpPr>
          <p:spPr>
            <a:xfrm rot="0">
              <a:off x="8901430" y="2327910"/>
              <a:ext cx="2530475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제목과 내용으로 게시글 검색 가능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3" name="도형 52"/>
          <p:cNvSpPr>
            <a:spLocks/>
          </p:cNvSpPr>
          <p:nvPr/>
        </p:nvSpPr>
        <p:spPr>
          <a:xfrm rot="0">
            <a:off x="1009015" y="3138170"/>
            <a:ext cx="6640195" cy="2743835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889000" y="3014345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 rot="0">
            <a:off x="8634730" y="2974975"/>
            <a:ext cx="2350135" cy="314325"/>
            <a:chOff x="8634730" y="2974975"/>
            <a:chExt cx="2350135" cy="314325"/>
          </a:xfrm>
        </p:grpSpPr>
        <p:sp>
          <p:nvSpPr>
            <p:cNvPr id="59" name="도형 58"/>
            <p:cNvSpPr>
              <a:spLocks/>
            </p:cNvSpPr>
            <p:nvPr/>
          </p:nvSpPr>
          <p:spPr>
            <a:xfrm rot="0">
              <a:off x="8634730" y="299974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8903335" y="2974975"/>
              <a:ext cx="2081530" cy="31432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각 이벤트 당첨자 발표 목록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1" name="도형 60"/>
          <p:cNvSpPr>
            <a:spLocks/>
          </p:cNvSpPr>
          <p:nvPr/>
        </p:nvSpPr>
        <p:spPr>
          <a:xfrm rot="0">
            <a:off x="3241675" y="5908675"/>
            <a:ext cx="2211070" cy="35687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0">
            <a:off x="3126105" y="580517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 rot="0">
            <a:off x="8634730" y="3619500"/>
            <a:ext cx="2604135" cy="314960"/>
            <a:chOff x="8634730" y="3619500"/>
            <a:chExt cx="2604135" cy="314960"/>
          </a:xfrm>
        </p:grpSpPr>
        <p:sp>
          <p:nvSpPr>
            <p:cNvPr id="64" name="도형 63"/>
            <p:cNvSpPr>
              <a:spLocks/>
            </p:cNvSpPr>
            <p:nvPr/>
          </p:nvSpPr>
          <p:spPr>
            <a:xfrm rot="0">
              <a:off x="8634730" y="364490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5" name="텍스트 상자 64"/>
            <p:cNvSpPr txBox="1">
              <a:spLocks/>
            </p:cNvSpPr>
            <p:nvPr/>
          </p:nvSpPr>
          <p:spPr>
            <a:xfrm rot="0">
              <a:off x="8888730" y="3619500"/>
              <a:ext cx="2324735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각각의 페이지마다 페이징 처리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6" name="텍스트 상자 65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8" name="텍스트 상자 67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0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264160" y="1203960"/>
            <a:ext cx="542099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18. 이벤트 당첨자 발표 상세페이지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9" name="그림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5760" y="1673860"/>
            <a:ext cx="7849235" cy="4825365"/>
          </a:xfrm>
          <a:prstGeom prst="rect"/>
          <a:noFill/>
        </p:spPr>
      </p:pic>
      <p:sp>
        <p:nvSpPr>
          <p:cNvPr id="11" name="도형 10"/>
          <p:cNvSpPr>
            <a:spLocks/>
          </p:cNvSpPr>
          <p:nvPr/>
        </p:nvSpPr>
        <p:spPr>
          <a:xfrm rot="0">
            <a:off x="590550" y="3823970"/>
            <a:ext cx="7349490" cy="1884045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467995" y="369824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 rot="0">
            <a:off x="8633460" y="2327910"/>
            <a:ext cx="3310255" cy="535940"/>
            <a:chOff x="8633460" y="2327910"/>
            <a:chExt cx="3310255" cy="535940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633460" y="2353310"/>
              <a:ext cx="27749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901430" y="2327910"/>
              <a:ext cx="2477135" cy="5359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이벤트 당첨자의 아이디와 이름을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필터링 하여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5" name="도형 54"/>
          <p:cNvSpPr>
            <a:spLocks/>
          </p:cNvSpPr>
          <p:nvPr/>
        </p:nvSpPr>
        <p:spPr>
          <a:xfrm rot="0">
            <a:off x="7263130" y="5815965"/>
            <a:ext cx="723265" cy="240665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7147560" y="571246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 rot="0">
            <a:off x="8634730" y="3092450"/>
            <a:ext cx="3314700" cy="535940"/>
            <a:chOff x="8634730" y="3092450"/>
            <a:chExt cx="3314700" cy="535940"/>
          </a:xfrm>
        </p:grpSpPr>
        <p:sp>
          <p:nvSpPr>
            <p:cNvPr id="62" name="도형 61"/>
            <p:cNvSpPr>
              <a:spLocks/>
            </p:cNvSpPr>
            <p:nvPr/>
          </p:nvSpPr>
          <p:spPr>
            <a:xfrm rot="0">
              <a:off x="8634730" y="311721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텍스트 상자 62"/>
            <p:cNvSpPr txBox="1">
              <a:spLocks/>
            </p:cNvSpPr>
            <p:nvPr/>
          </p:nvSpPr>
          <p:spPr>
            <a:xfrm rot="0">
              <a:off x="8903335" y="3092450"/>
              <a:ext cx="3046095" cy="31432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이벤트 당첨자 발표 목록으로 돌아가기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4" name="텍스트 상자 63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67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19. 고객센터 목록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2510" cy="471805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0" name="그림 2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7970" y="1748155"/>
            <a:ext cx="7849870" cy="4826000"/>
          </a:xfrm>
          <a:prstGeom prst="rect"/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8633460" y="2327910"/>
            <a:ext cx="3310890" cy="314960"/>
            <a:chOff x="8633460" y="2327910"/>
            <a:chExt cx="3310890" cy="314960"/>
          </a:xfrm>
        </p:grpSpPr>
        <p:sp>
          <p:nvSpPr>
            <p:cNvPr id="47" name="도형 46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47"/>
            <p:cNvSpPr txBox="1">
              <a:spLocks/>
            </p:cNvSpPr>
            <p:nvPr/>
          </p:nvSpPr>
          <p:spPr>
            <a:xfrm rot="0">
              <a:off x="8901430" y="2327910"/>
              <a:ext cx="2019300" cy="31369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제목으로 게시글 검색 가능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9" name="도형 48"/>
          <p:cNvSpPr>
            <a:spLocks/>
          </p:cNvSpPr>
          <p:nvPr/>
        </p:nvSpPr>
        <p:spPr>
          <a:xfrm rot="0">
            <a:off x="5720080" y="2936240"/>
            <a:ext cx="1950085" cy="283210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 rot="0">
            <a:off x="5463540" y="2807335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1" name="그룹 50"/>
          <p:cNvGrpSpPr/>
          <p:nvPr/>
        </p:nvGrpSpPr>
        <p:grpSpPr>
          <a:xfrm rot="0">
            <a:off x="8635365" y="2973070"/>
            <a:ext cx="3310890" cy="314960"/>
            <a:chOff x="8635365" y="2973070"/>
            <a:chExt cx="3310890" cy="314960"/>
          </a:xfrm>
        </p:grpSpPr>
        <p:sp>
          <p:nvSpPr>
            <p:cNvPr id="52" name="도형 51"/>
            <p:cNvSpPr>
              <a:spLocks/>
            </p:cNvSpPr>
            <p:nvPr/>
          </p:nvSpPr>
          <p:spPr>
            <a:xfrm rot="0">
              <a:off x="8635365" y="299847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텍스트 상자 52"/>
            <p:cNvSpPr txBox="1">
              <a:spLocks/>
            </p:cNvSpPr>
            <p:nvPr/>
          </p:nvSpPr>
          <p:spPr>
            <a:xfrm rot="0">
              <a:off x="8903335" y="2973070"/>
              <a:ext cx="1257300" cy="31369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내가 쓴 글 확인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4" name="도형 53"/>
          <p:cNvSpPr>
            <a:spLocks/>
          </p:cNvSpPr>
          <p:nvPr/>
        </p:nvSpPr>
        <p:spPr>
          <a:xfrm rot="0">
            <a:off x="6333490" y="4805045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 rot="0">
            <a:off x="6578600" y="4905375"/>
            <a:ext cx="561975" cy="25336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3074035" y="5577840"/>
            <a:ext cx="2211705" cy="35750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 rot="0">
            <a:off x="2958465" y="5497830"/>
            <a:ext cx="26416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0" name="그룹 59"/>
          <p:cNvGrpSpPr/>
          <p:nvPr/>
        </p:nvGrpSpPr>
        <p:grpSpPr>
          <a:xfrm rot="0">
            <a:off x="8634730" y="3619500"/>
            <a:ext cx="2604770" cy="315595"/>
            <a:chOff x="8634730" y="3619500"/>
            <a:chExt cx="2604770" cy="315595"/>
          </a:xfrm>
        </p:grpSpPr>
        <p:sp>
          <p:nvSpPr>
            <p:cNvPr id="61" name="도형 60"/>
            <p:cNvSpPr>
              <a:spLocks/>
            </p:cNvSpPr>
            <p:nvPr/>
          </p:nvSpPr>
          <p:spPr>
            <a:xfrm rot="0">
              <a:off x="8634730" y="364490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텍스트 상자 61"/>
            <p:cNvSpPr txBox="1">
              <a:spLocks/>
            </p:cNvSpPr>
            <p:nvPr/>
          </p:nvSpPr>
          <p:spPr>
            <a:xfrm rot="0">
              <a:off x="8888730" y="3619500"/>
              <a:ext cx="2325370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각각의 페이지마다 페이징 처리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67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20. 고객센터 글쓰기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2510" cy="471805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0" name="그림 2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7335" y="1750060"/>
            <a:ext cx="7849870" cy="4826000"/>
          </a:xfrm>
          <a:prstGeom prst="rect"/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 rot="0">
            <a:off x="8633460" y="2327910"/>
            <a:ext cx="3310890" cy="535305"/>
            <a:chOff x="8633460" y="2327910"/>
            <a:chExt cx="3310890" cy="535305"/>
          </a:xfrm>
        </p:grpSpPr>
        <p:sp>
          <p:nvSpPr>
            <p:cNvPr id="50" name="도형 49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텍스트 상자 50"/>
            <p:cNvSpPr txBox="1">
              <a:spLocks/>
            </p:cNvSpPr>
            <p:nvPr/>
          </p:nvSpPr>
          <p:spPr>
            <a:xfrm rot="0">
              <a:off x="8901430" y="2327910"/>
              <a:ext cx="262890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비밀번호를 입력하여 다른 사용자가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자신의 글을 볼 수 없게함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2" name="도형 51"/>
          <p:cNvSpPr>
            <a:spLocks/>
          </p:cNvSpPr>
          <p:nvPr/>
        </p:nvSpPr>
        <p:spPr>
          <a:xfrm rot="0">
            <a:off x="1165860" y="3690620"/>
            <a:ext cx="2868295" cy="31559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909320" y="3561715"/>
            <a:ext cx="27178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solidFill>
            <a:srgbClr val="FAE49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3940810" y="2455545"/>
            <a:ext cx="4310380" cy="1941830"/>
          </a:xfrm>
          <a:prstGeom prst="rect"/>
          <a:solidFill>
            <a:schemeClr val="bg1"/>
          </a:solidFill>
          <a:ln w="127000" cap="flat" cmpd="sng">
            <a:solidFill>
              <a:srgbClr val="5587A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메인화면</a:t>
            </a:r>
            <a:endParaRPr lang="ko-KR" altLang="en-US" sz="80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67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21. 고객센터 글수정 / 삭제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2510" cy="471805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0" name="그림 2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7335" y="1764665"/>
            <a:ext cx="7849235" cy="4825365"/>
          </a:xfrm>
          <a:prstGeom prst="rect"/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1165860" y="3746500"/>
            <a:ext cx="2868295" cy="31559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909320" y="3617595"/>
            <a:ext cx="27178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 rot="0">
            <a:off x="8633460" y="2327910"/>
            <a:ext cx="3310890" cy="535305"/>
            <a:chOff x="8633460" y="2327910"/>
            <a:chExt cx="3310890" cy="535305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901430" y="2327910"/>
              <a:ext cx="283464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비밀번호가 일치할 경우에만 수정 또는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삭제할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67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22. 고객센터 - 글상세보기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2510" cy="471805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0" name="그림 2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7970" y="1764665"/>
            <a:ext cx="7849235" cy="4825365"/>
          </a:xfrm>
          <a:prstGeom prst="rect"/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1165860" y="3830320"/>
            <a:ext cx="2868295" cy="31559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909320" y="3701415"/>
            <a:ext cx="27178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8633460" y="2327910"/>
            <a:ext cx="3310890" cy="535305"/>
            <a:chOff x="8633460" y="2327910"/>
            <a:chExt cx="3310890" cy="535305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901430" y="2327910"/>
              <a:ext cx="2324100" cy="31369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본인이 아닐경우 상세보기 불가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67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23. 고객센터 답글등록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2510" cy="471805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0" name="그림 2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7335" y="1764665"/>
            <a:ext cx="7849235" cy="4825365"/>
          </a:xfrm>
          <a:prstGeom prst="rect"/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1165860" y="3983990"/>
            <a:ext cx="2868295" cy="315595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909320" y="3855085"/>
            <a:ext cx="27178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 rot="0">
            <a:off x="8633460" y="2327910"/>
            <a:ext cx="3310890" cy="535305"/>
            <a:chOff x="8633460" y="2327910"/>
            <a:chExt cx="3310890" cy="535305"/>
          </a:xfrm>
        </p:grpSpPr>
        <p:sp>
          <p:nvSpPr>
            <p:cNvPr id="59" name="도형 58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8901430" y="2327910"/>
              <a:ext cx="201930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본인과 관리자일 경우에만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답글 등록 가능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67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24. 고객센터 답글 목록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2510" cy="471805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0" name="그림 2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7335" y="1764665"/>
            <a:ext cx="7849235" cy="4825365"/>
          </a:xfrm>
          <a:prstGeom prst="rect"/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6140" y="433070"/>
            <a:ext cx="171704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사용자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2856230" y="4011930"/>
            <a:ext cx="1739900" cy="275590"/>
          </a:xfrm>
          <a:prstGeom prst="rect"/>
          <a:noFill/>
          <a:ln w="12700" cap="flat" cmpd="sng">
            <a:solidFill>
              <a:srgbClr val="3050C6">
                <a:alpha val="4784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2599690" y="3883025"/>
            <a:ext cx="271780" cy="26416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 rot="0">
            <a:off x="8633460" y="2327910"/>
            <a:ext cx="3310890" cy="535305"/>
            <a:chOff x="8633460" y="2327910"/>
            <a:chExt cx="3310890" cy="535305"/>
          </a:xfrm>
        </p:grpSpPr>
        <p:sp>
          <p:nvSpPr>
            <p:cNvPr id="62" name="도형 61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텍스트 상자 62"/>
            <p:cNvSpPr txBox="1">
              <a:spLocks/>
            </p:cNvSpPr>
            <p:nvPr/>
          </p:nvSpPr>
          <p:spPr>
            <a:xfrm rot="0">
              <a:off x="8901430" y="2327910"/>
              <a:ext cx="2735580" cy="31369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원글이 아닌 답글일 경우 기호로 표시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solidFill>
            <a:srgbClr val="FAE49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3589655" y="2455545"/>
            <a:ext cx="5026660" cy="1941830"/>
          </a:xfrm>
          <a:prstGeom prst="rect"/>
          <a:solidFill>
            <a:schemeClr val="bg1"/>
          </a:solidFill>
          <a:ln w="127000" cap="flat" cmpd="sng">
            <a:solidFill>
              <a:srgbClr val="5587A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지점관리자</a:t>
            </a:r>
            <a:endParaRPr lang="ko-KR" altLang="en-US" sz="80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67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01. 지점관리자 회원가입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2510" cy="471805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45820" y="433070"/>
            <a:ext cx="2140585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지점관리자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4" name="그림 3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" t="10046" r="-202" b="6546"/>
          <a:stretch>
            <a:fillRect/>
          </a:stretch>
        </p:blipFill>
        <p:spPr>
          <a:xfrm rot="0">
            <a:off x="262890" y="1764665"/>
            <a:ext cx="7848600" cy="4944745"/>
          </a:xfrm>
          <a:prstGeom prst="rect"/>
          <a:noFill/>
        </p:spPr>
      </p:pic>
      <p:sp>
        <p:nvSpPr>
          <p:cNvPr id="35" name="도형 34"/>
          <p:cNvSpPr>
            <a:spLocks/>
          </p:cNvSpPr>
          <p:nvPr/>
        </p:nvSpPr>
        <p:spPr>
          <a:xfrm rot="0">
            <a:off x="1955165" y="1775460"/>
            <a:ext cx="2332355" cy="276860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0">
            <a:off x="1788160" y="163639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 rot="0">
            <a:off x="8633460" y="2327910"/>
            <a:ext cx="3310890" cy="756920"/>
            <a:chOff x="8633460" y="2327910"/>
            <a:chExt cx="3310890" cy="756920"/>
          </a:xfrm>
        </p:grpSpPr>
        <p:sp>
          <p:nvSpPr>
            <p:cNvPr id="65" name="도형 64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텍스트 상자 65"/>
            <p:cNvSpPr txBox="1">
              <a:spLocks/>
            </p:cNvSpPr>
            <p:nvPr/>
          </p:nvSpPr>
          <p:spPr>
            <a:xfrm rot="0">
              <a:off x="8901430" y="2327910"/>
              <a:ext cx="2682240" cy="75692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사용자와 마찬가지로 지점관리자로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회원가입할 경우 지점관리자 버튼에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체크할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7" name="도형 66"/>
          <p:cNvSpPr>
            <a:spLocks/>
          </p:cNvSpPr>
          <p:nvPr/>
        </p:nvSpPr>
        <p:spPr>
          <a:xfrm rot="0">
            <a:off x="1747520" y="2098675"/>
            <a:ext cx="4859020" cy="839470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8" name="도형 67"/>
          <p:cNvSpPr>
            <a:spLocks/>
          </p:cNvSpPr>
          <p:nvPr/>
        </p:nvSpPr>
        <p:spPr>
          <a:xfrm rot="0">
            <a:off x="1580515" y="1959610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9" name="그룹 68"/>
          <p:cNvGrpSpPr/>
          <p:nvPr/>
        </p:nvGrpSpPr>
        <p:grpSpPr>
          <a:xfrm rot="0">
            <a:off x="8649335" y="3321685"/>
            <a:ext cx="3310890" cy="756920"/>
            <a:chOff x="8649335" y="3321685"/>
            <a:chExt cx="3310890" cy="756920"/>
          </a:xfrm>
        </p:grpSpPr>
        <p:sp>
          <p:nvSpPr>
            <p:cNvPr id="70" name="도형 69"/>
            <p:cNvSpPr>
              <a:spLocks/>
            </p:cNvSpPr>
            <p:nvPr/>
          </p:nvSpPr>
          <p:spPr>
            <a:xfrm rot="0">
              <a:off x="8649335" y="3347085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텍스트 상자 70"/>
            <p:cNvSpPr txBox="1">
              <a:spLocks/>
            </p:cNvSpPr>
            <p:nvPr/>
          </p:nvSpPr>
          <p:spPr>
            <a:xfrm rot="0">
              <a:off x="8917305" y="3321685"/>
              <a:ext cx="273558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편의점 선택과 지점 코드 입력을 통해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자신의 지점 등록 가능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264160" y="1203960"/>
            <a:ext cx="612267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02. 지점관리자 메인화면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8333740" y="1767840"/>
            <a:ext cx="3572510" cy="471805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45820" y="433070"/>
            <a:ext cx="2140585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지점관리자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4" name="그림 3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2415" y="1760855"/>
            <a:ext cx="7848600" cy="4824730"/>
          </a:xfrm>
          <a:prstGeom prst="rect"/>
          <a:noFill/>
        </p:spPr>
      </p:pic>
      <p:sp>
        <p:nvSpPr>
          <p:cNvPr id="35" name="도형 34"/>
          <p:cNvSpPr>
            <a:spLocks/>
          </p:cNvSpPr>
          <p:nvPr/>
        </p:nvSpPr>
        <p:spPr>
          <a:xfrm rot="0">
            <a:off x="935355" y="2473960"/>
            <a:ext cx="6486525" cy="4006215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0">
            <a:off x="768350" y="233489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 rot="0">
            <a:off x="8633460" y="2327910"/>
            <a:ext cx="3310890" cy="756920"/>
            <a:chOff x="8633460" y="2327910"/>
            <a:chExt cx="3310890" cy="756920"/>
          </a:xfrm>
        </p:grpSpPr>
        <p:sp>
          <p:nvSpPr>
            <p:cNvPr id="68" name="도형 67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9" name="텍스트 상자 68"/>
            <p:cNvSpPr txBox="1">
              <a:spLocks/>
            </p:cNvSpPr>
            <p:nvPr/>
          </p:nvSpPr>
          <p:spPr>
            <a:xfrm rot="0">
              <a:off x="8901430" y="2327910"/>
              <a:ext cx="2921635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지점별로 인기상품, 종류별 판매량,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판매내역, 방문자 수등을 확인할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45820" y="433070"/>
            <a:ext cx="2140585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지점관리자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03. 지점 상품 관리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576945" y="2328545"/>
            <a:ext cx="3173730" cy="314325"/>
            <a:chOff x="8576945" y="2328545"/>
            <a:chExt cx="3173730" cy="314325"/>
          </a:xfrm>
        </p:grpSpPr>
        <p:sp>
          <p:nvSpPr>
            <p:cNvPr id="44" name="도형 43"/>
            <p:cNvSpPr>
              <a:spLocks/>
            </p:cNvSpPr>
            <p:nvPr/>
          </p:nvSpPr>
          <p:spPr>
            <a:xfrm rot="0">
              <a:off x="8576945" y="235394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44"/>
            <p:cNvSpPr txBox="1">
              <a:spLocks/>
            </p:cNvSpPr>
            <p:nvPr/>
          </p:nvSpPr>
          <p:spPr>
            <a:xfrm rot="0">
              <a:off x="8830945" y="2328545"/>
              <a:ext cx="2919730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지점이 등록한 전체 상품목록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8576945" y="2974340"/>
            <a:ext cx="2603500" cy="314325"/>
            <a:chOff x="8576945" y="2974340"/>
            <a:chExt cx="2603500" cy="314325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576945" y="2999740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830945" y="2974340"/>
              <a:ext cx="2349500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키워드를 입력받아 상품을 검색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8576945" y="3576955"/>
            <a:ext cx="1625600" cy="314325"/>
            <a:chOff x="8576945" y="3576955"/>
            <a:chExt cx="1625600" cy="314325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576945" y="360235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830945" y="3576955"/>
              <a:ext cx="1371600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상품을 삭제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8576945" y="4171315"/>
            <a:ext cx="2904490" cy="535940"/>
            <a:chOff x="8576945" y="4171315"/>
            <a:chExt cx="2904490" cy="535940"/>
          </a:xfrm>
        </p:grpSpPr>
        <p:sp>
          <p:nvSpPr>
            <p:cNvPr id="59" name="도형 58"/>
            <p:cNvSpPr>
              <a:spLocks/>
            </p:cNvSpPr>
            <p:nvPr/>
          </p:nvSpPr>
          <p:spPr>
            <a:xfrm rot="0">
              <a:off x="8576945" y="419671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8830945" y="4171315"/>
              <a:ext cx="2650490" cy="5359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상품의 설정(상세조회 및 수정)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새 창을 띄움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2415" y="1679575"/>
            <a:ext cx="7794625" cy="4782185"/>
          </a:xfrm>
          <a:prstGeom prst="rect"/>
          <a:noFill/>
        </p:spPr>
      </p:pic>
      <p:sp>
        <p:nvSpPr>
          <p:cNvPr id="62" name="도형 61"/>
          <p:cNvSpPr>
            <a:spLocks/>
          </p:cNvSpPr>
          <p:nvPr/>
        </p:nvSpPr>
        <p:spPr>
          <a:xfrm rot="0">
            <a:off x="454660" y="2932430"/>
            <a:ext cx="7451090" cy="2811780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319405" y="281368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5441950" y="2559685"/>
            <a:ext cx="2447290" cy="297180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 rot="0">
            <a:off x="5297805" y="241617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 rot="0">
            <a:off x="6703060" y="569277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 rot="0">
            <a:off x="6821805" y="3220085"/>
            <a:ext cx="483235" cy="2292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8" name="도형 67"/>
          <p:cNvSpPr>
            <a:spLocks/>
          </p:cNvSpPr>
          <p:nvPr/>
        </p:nvSpPr>
        <p:spPr>
          <a:xfrm rot="0">
            <a:off x="6644005" y="3059430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9" name="도형 68"/>
          <p:cNvSpPr>
            <a:spLocks/>
          </p:cNvSpPr>
          <p:nvPr/>
        </p:nvSpPr>
        <p:spPr>
          <a:xfrm rot="0">
            <a:off x="7363460" y="3211830"/>
            <a:ext cx="297180" cy="2292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0" name="도형 69"/>
          <p:cNvSpPr>
            <a:spLocks/>
          </p:cNvSpPr>
          <p:nvPr/>
        </p:nvSpPr>
        <p:spPr>
          <a:xfrm rot="0">
            <a:off x="7245350" y="307657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" name="도형 70"/>
          <p:cNvSpPr>
            <a:spLocks/>
          </p:cNvSpPr>
          <p:nvPr/>
        </p:nvSpPr>
        <p:spPr>
          <a:xfrm rot="0">
            <a:off x="6830060" y="5810885"/>
            <a:ext cx="1042035" cy="347980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2" name="그룹 71"/>
          <p:cNvGrpSpPr/>
          <p:nvPr/>
        </p:nvGrpSpPr>
        <p:grpSpPr>
          <a:xfrm rot="0">
            <a:off x="8576945" y="4916170"/>
            <a:ext cx="2141855" cy="314325"/>
            <a:chOff x="8576945" y="4916170"/>
            <a:chExt cx="2141855" cy="314325"/>
          </a:xfrm>
        </p:grpSpPr>
        <p:sp>
          <p:nvSpPr>
            <p:cNvPr id="73" name="도형 72"/>
            <p:cNvSpPr>
              <a:spLocks/>
            </p:cNvSpPr>
            <p:nvPr/>
          </p:nvSpPr>
          <p:spPr>
            <a:xfrm rot="0">
              <a:off x="8576945" y="4941570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5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4" name="텍스트 상자 73"/>
            <p:cNvSpPr txBox="1">
              <a:spLocks/>
            </p:cNvSpPr>
            <p:nvPr/>
          </p:nvSpPr>
          <p:spPr>
            <a:xfrm rot="0">
              <a:off x="8830945" y="4916170"/>
              <a:ext cx="1887855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 추가 페이지로 이동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45820" y="433070"/>
            <a:ext cx="2140585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지점관리자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420735" y="1673860"/>
            <a:ext cx="3566160" cy="475361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8445" y="1676400"/>
            <a:ext cx="7836535" cy="4808220"/>
          </a:xfrm>
          <a:prstGeom prst="rect"/>
          <a:noFill/>
        </p:spPr>
      </p:pic>
      <p:sp>
        <p:nvSpPr>
          <p:cNvPr id="36" name="텍스트 상자 35"/>
          <p:cNvSpPr txBox="1">
            <a:spLocks/>
          </p:cNvSpPr>
          <p:nvPr/>
        </p:nvSpPr>
        <p:spPr>
          <a:xfrm rot="0">
            <a:off x="264160" y="1203960"/>
            <a:ext cx="61207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04. 상품 설정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8519795" y="2080895"/>
            <a:ext cx="2231390" cy="535940"/>
            <a:chOff x="8519795" y="2080895"/>
            <a:chExt cx="2231390" cy="535940"/>
          </a:xfrm>
        </p:grpSpPr>
        <p:sp>
          <p:nvSpPr>
            <p:cNvPr id="44" name="도형 43"/>
            <p:cNvSpPr>
              <a:spLocks/>
            </p:cNvSpPr>
            <p:nvPr/>
          </p:nvSpPr>
          <p:spPr>
            <a:xfrm rot="0">
              <a:off x="8519795" y="210629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44"/>
            <p:cNvSpPr txBox="1">
              <a:spLocks/>
            </p:cNvSpPr>
            <p:nvPr/>
          </p:nvSpPr>
          <p:spPr>
            <a:xfrm rot="0">
              <a:off x="8773795" y="2080895"/>
              <a:ext cx="1978025" cy="53657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상품의 정보를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- 제조일, 수량 변경(수정)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519795" y="2642870"/>
            <a:ext cx="3267075" cy="534670"/>
            <a:chOff x="8519795" y="2642870"/>
            <a:chExt cx="3267075" cy="534670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519795" y="266827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773795" y="2642870"/>
              <a:ext cx="2675890" cy="5353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상품의 이벤트(지점 내 이벤트)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할인기간 설정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503285" y="4887595"/>
            <a:ext cx="1625600" cy="314325"/>
            <a:chOff x="8503285" y="4887595"/>
            <a:chExt cx="1625600" cy="314325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503285" y="491299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757285" y="4887595"/>
              <a:ext cx="1372235" cy="31496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상품을 삭제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8503285" y="5321300"/>
            <a:ext cx="3153410" cy="314325"/>
            <a:chOff x="8503285" y="5321300"/>
            <a:chExt cx="3153410" cy="314325"/>
          </a:xfrm>
        </p:grpSpPr>
        <p:sp>
          <p:nvSpPr>
            <p:cNvPr id="59" name="도형 58"/>
            <p:cNvSpPr>
              <a:spLocks/>
            </p:cNvSpPr>
            <p:nvPr/>
          </p:nvSpPr>
          <p:spPr>
            <a:xfrm rot="0">
              <a:off x="8503285" y="534670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8757285" y="5321300"/>
              <a:ext cx="2900045" cy="31496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제조일, 수량을 입력받아 상품재고 수정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1" name="도형 60"/>
          <p:cNvSpPr>
            <a:spLocks/>
          </p:cNvSpPr>
          <p:nvPr/>
        </p:nvSpPr>
        <p:spPr>
          <a:xfrm rot="0">
            <a:off x="1905000" y="2557145"/>
            <a:ext cx="4775835" cy="16770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0">
            <a:off x="1795145" y="2438400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1803400" y="415734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8503285" y="5744210"/>
            <a:ext cx="1833880" cy="314325"/>
            <a:chOff x="8503285" y="5744210"/>
            <a:chExt cx="1833880" cy="314325"/>
          </a:xfrm>
        </p:grpSpPr>
        <p:sp>
          <p:nvSpPr>
            <p:cNvPr id="65" name="도형 64"/>
            <p:cNvSpPr>
              <a:spLocks/>
            </p:cNvSpPr>
            <p:nvPr/>
          </p:nvSpPr>
          <p:spPr>
            <a:xfrm rot="0">
              <a:off x="8503285" y="576961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5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텍스트 상자 65"/>
            <p:cNvSpPr txBox="1">
              <a:spLocks/>
            </p:cNvSpPr>
            <p:nvPr/>
          </p:nvSpPr>
          <p:spPr>
            <a:xfrm rot="0">
              <a:off x="8757285" y="5744210"/>
              <a:ext cx="1580515" cy="31496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 설정 창을 닫음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7" name="도형 66"/>
          <p:cNvSpPr>
            <a:spLocks/>
          </p:cNvSpPr>
          <p:nvPr/>
        </p:nvSpPr>
        <p:spPr>
          <a:xfrm rot="0">
            <a:off x="1905000" y="4368800"/>
            <a:ext cx="4775835" cy="12960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8" name="도형 67"/>
          <p:cNvSpPr>
            <a:spLocks/>
          </p:cNvSpPr>
          <p:nvPr/>
        </p:nvSpPr>
        <p:spPr>
          <a:xfrm rot="0">
            <a:off x="1930400" y="5850255"/>
            <a:ext cx="1329690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9" name="도형 68"/>
          <p:cNvSpPr>
            <a:spLocks/>
          </p:cNvSpPr>
          <p:nvPr/>
        </p:nvSpPr>
        <p:spPr>
          <a:xfrm rot="0">
            <a:off x="1820545" y="5715000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0" name="도형 69"/>
          <p:cNvSpPr>
            <a:spLocks/>
          </p:cNvSpPr>
          <p:nvPr/>
        </p:nvSpPr>
        <p:spPr>
          <a:xfrm rot="0">
            <a:off x="5300345" y="5850255"/>
            <a:ext cx="1329690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" name="도형 70"/>
          <p:cNvSpPr>
            <a:spLocks/>
          </p:cNvSpPr>
          <p:nvPr/>
        </p:nvSpPr>
        <p:spPr>
          <a:xfrm rot="0">
            <a:off x="3649345" y="5850255"/>
            <a:ext cx="1329690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2" name="도형 71"/>
          <p:cNvSpPr>
            <a:spLocks/>
          </p:cNvSpPr>
          <p:nvPr/>
        </p:nvSpPr>
        <p:spPr>
          <a:xfrm rot="0">
            <a:off x="3496945" y="572325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도형 72"/>
          <p:cNvSpPr>
            <a:spLocks/>
          </p:cNvSpPr>
          <p:nvPr/>
        </p:nvSpPr>
        <p:spPr>
          <a:xfrm rot="0">
            <a:off x="5147945" y="572325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 rot="0">
            <a:off x="8519160" y="3178175"/>
            <a:ext cx="3202305" cy="1644015"/>
            <a:chOff x="8519160" y="3178175"/>
            <a:chExt cx="3202305" cy="1644015"/>
          </a:xfrm>
        </p:grpSpPr>
        <p:pic>
          <p:nvPicPr>
            <p:cNvPr id="74" name="그림 73" descr="C:/Users/Sunju/AppData/Roaming/PolarisOffice/ETemp/6020_20884256/fImage1828119256299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519160" y="3178175"/>
              <a:ext cx="3154680" cy="814070"/>
            </a:xfrm>
            <a:prstGeom prst="rect"/>
            <a:noFill/>
            <a:ln w="0">
              <a:noFill/>
              <a:prstDash/>
            </a:ln>
          </p:spPr>
        </p:pic>
        <p:pic>
          <p:nvPicPr>
            <p:cNvPr id="75" name="그림 74" descr="C:/Users/Sunju/AppData/Roaming/PolarisOffice/ETemp/6020_20884256/fImage1761019267035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519795" y="4006850"/>
              <a:ext cx="3201670" cy="815340"/>
            </a:xfrm>
            <a:prstGeom prst="rect"/>
            <a:noFill/>
            <a:ln w="0">
              <a:noFill/>
              <a:prstDash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45820" y="433070"/>
            <a:ext cx="2140585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지점관리자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5" name="그림 3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48285" y="1668780"/>
            <a:ext cx="7849235" cy="4825365"/>
          </a:xfrm>
          <a:prstGeom prst="rect"/>
          <a:noFill/>
        </p:spPr>
      </p:pic>
      <p:sp>
        <p:nvSpPr>
          <p:cNvPr id="36" name="텍스트 상자 35"/>
          <p:cNvSpPr txBox="1">
            <a:spLocks/>
          </p:cNvSpPr>
          <p:nvPr/>
        </p:nvSpPr>
        <p:spPr>
          <a:xfrm rot="0">
            <a:off x="264160" y="1203960"/>
            <a:ext cx="612076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05. 상품 추가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421005" y="3048635"/>
            <a:ext cx="3422015" cy="272415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311150" y="2887345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311150" y="320929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0">
            <a:off x="412750" y="3369945"/>
            <a:ext cx="6681470" cy="2228215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0">
            <a:off x="7420610" y="2362835"/>
            <a:ext cx="526415" cy="33147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 rot="0">
            <a:off x="7276465" y="224409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 rot="0">
            <a:off x="7210425" y="5741670"/>
            <a:ext cx="636270" cy="33147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 rot="0">
            <a:off x="6230620" y="3762375"/>
            <a:ext cx="1076325" cy="25527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6078220" y="362712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7083425" y="5657215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 rot="0">
            <a:off x="8502015" y="2328545"/>
            <a:ext cx="2341880" cy="314325"/>
            <a:chOff x="8502015" y="2328545"/>
            <a:chExt cx="2341880" cy="314325"/>
          </a:xfrm>
        </p:grpSpPr>
        <p:sp>
          <p:nvSpPr>
            <p:cNvPr id="51" name="도형 50"/>
            <p:cNvSpPr>
              <a:spLocks/>
            </p:cNvSpPr>
            <p:nvPr/>
          </p:nvSpPr>
          <p:spPr>
            <a:xfrm rot="0">
              <a:off x="8502015" y="235394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텍스트 상자 51"/>
            <p:cNvSpPr txBox="1">
              <a:spLocks/>
            </p:cNvSpPr>
            <p:nvPr/>
          </p:nvSpPr>
          <p:spPr>
            <a:xfrm rot="0">
              <a:off x="8756015" y="2328545"/>
              <a:ext cx="2088515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키워드로 상품을 검색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0">
            <a:off x="8502015" y="2974340"/>
            <a:ext cx="3481705" cy="314325"/>
            <a:chOff x="8502015" y="2974340"/>
            <a:chExt cx="3481705" cy="314325"/>
          </a:xfrm>
        </p:grpSpPr>
        <p:sp>
          <p:nvSpPr>
            <p:cNvPr id="60" name="도형 59"/>
            <p:cNvSpPr>
              <a:spLocks/>
            </p:cNvSpPr>
            <p:nvPr/>
          </p:nvSpPr>
          <p:spPr>
            <a:xfrm rot="0">
              <a:off x="8502015" y="299974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텍스트 상자 60"/>
            <p:cNvSpPr txBox="1">
              <a:spLocks/>
            </p:cNvSpPr>
            <p:nvPr/>
          </p:nvSpPr>
          <p:spPr>
            <a:xfrm rot="0">
              <a:off x="8756015" y="2974340"/>
              <a:ext cx="3228340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지점이 속하는 편의점의 전체 상품목록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 rot="0">
            <a:off x="8502015" y="3576955"/>
            <a:ext cx="1779270" cy="314325"/>
            <a:chOff x="8502015" y="3576955"/>
            <a:chExt cx="1779270" cy="314325"/>
          </a:xfrm>
        </p:grpSpPr>
        <p:sp>
          <p:nvSpPr>
            <p:cNvPr id="63" name="도형 62"/>
            <p:cNvSpPr>
              <a:spLocks/>
            </p:cNvSpPr>
            <p:nvPr/>
          </p:nvSpPr>
          <p:spPr>
            <a:xfrm rot="0">
              <a:off x="8502015" y="360235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텍스트 상자 63"/>
            <p:cNvSpPr txBox="1">
              <a:spLocks/>
            </p:cNvSpPr>
            <p:nvPr/>
          </p:nvSpPr>
          <p:spPr>
            <a:xfrm rot="0">
              <a:off x="8756015" y="3576955"/>
              <a:ext cx="1525905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이전 페이지로 이동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 rot="0">
            <a:off x="8502015" y="4171315"/>
            <a:ext cx="3119755" cy="292735"/>
            <a:chOff x="8502015" y="4171315"/>
            <a:chExt cx="3119755" cy="292735"/>
          </a:xfrm>
        </p:grpSpPr>
        <p:sp>
          <p:nvSpPr>
            <p:cNvPr id="66" name="도형 65"/>
            <p:cNvSpPr>
              <a:spLocks/>
            </p:cNvSpPr>
            <p:nvPr/>
          </p:nvSpPr>
          <p:spPr>
            <a:xfrm rot="0">
              <a:off x="8502015" y="419671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7" name="텍스트 상자 66"/>
            <p:cNvSpPr txBox="1">
              <a:spLocks/>
            </p:cNvSpPr>
            <p:nvPr/>
          </p:nvSpPr>
          <p:spPr>
            <a:xfrm rot="0">
              <a:off x="8756015" y="4171315"/>
              <a:ext cx="2866390" cy="29337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상품의 제조일과 수량을 입력받음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8502015" y="4738370"/>
            <a:ext cx="3898265" cy="683260"/>
            <a:chOff x="8502015" y="4738370"/>
            <a:chExt cx="3898265" cy="683260"/>
          </a:xfrm>
        </p:grpSpPr>
        <p:sp>
          <p:nvSpPr>
            <p:cNvPr id="69" name="도형 68"/>
            <p:cNvSpPr>
              <a:spLocks/>
            </p:cNvSpPr>
            <p:nvPr/>
          </p:nvSpPr>
          <p:spPr>
            <a:xfrm rot="0">
              <a:off x="8502015" y="476377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5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0" name="텍스트 상자 69"/>
            <p:cNvSpPr txBox="1">
              <a:spLocks/>
            </p:cNvSpPr>
            <p:nvPr/>
          </p:nvSpPr>
          <p:spPr>
            <a:xfrm rot="0">
              <a:off x="8756015" y="4738370"/>
              <a:ext cx="2981325" cy="68389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상품의 상세조회 페이지(새 창) 띄움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cap="none" dirty="0" smtClean="0" b="0">
                  <a:solidFill>
                    <a:srgbClr val="2F5597"/>
                  </a:solidFill>
                  <a:latin typeface="맑은 고딕" charset="0"/>
                  <a:ea typeface="맑은 고딕" charset="0"/>
                </a:rPr>
                <a:t>상세조회 페이지는 편의점관리자의 상세보기</a:t>
              </a:r>
              <a:endParaRPr lang="ko-KR" altLang="en-US" sz="1000" cap="none" dirty="0" smtClean="0" b="0">
                <a:solidFill>
                  <a:srgbClr val="2F5597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cap="none" dirty="0" smtClean="0" b="0">
                  <a:solidFill>
                    <a:srgbClr val="2F5597"/>
                  </a:solidFill>
                  <a:latin typeface="맑은 고딕" charset="0"/>
                  <a:ea typeface="맑은 고딕" charset="0"/>
                </a:rPr>
                <a:t> 페이지와 같음.</a:t>
              </a:r>
              <a:endParaRPr lang="ko-KR" altLang="en-US" sz="1000" cap="none" dirty="0" smtClean="0" b="0">
                <a:solidFill>
                  <a:srgbClr val="2F5597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1" name="도형 70"/>
          <p:cNvSpPr>
            <a:spLocks/>
          </p:cNvSpPr>
          <p:nvPr/>
        </p:nvSpPr>
        <p:spPr>
          <a:xfrm rot="0">
            <a:off x="7369810" y="3705225"/>
            <a:ext cx="339725" cy="33147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2" name="도형 71"/>
          <p:cNvSpPr>
            <a:spLocks/>
          </p:cNvSpPr>
          <p:nvPr/>
        </p:nvSpPr>
        <p:spPr>
          <a:xfrm rot="0">
            <a:off x="7192645" y="3641725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4" name="그룹 73"/>
          <p:cNvGrpSpPr/>
          <p:nvPr/>
        </p:nvGrpSpPr>
        <p:grpSpPr>
          <a:xfrm rot="0">
            <a:off x="8502015" y="5516245"/>
            <a:ext cx="3427095" cy="314325"/>
            <a:chOff x="8502015" y="5516245"/>
            <a:chExt cx="3427095" cy="314325"/>
          </a:xfrm>
        </p:grpSpPr>
        <p:sp>
          <p:nvSpPr>
            <p:cNvPr id="75" name="도형 74"/>
            <p:cNvSpPr>
              <a:spLocks/>
            </p:cNvSpPr>
            <p:nvPr/>
          </p:nvSpPr>
          <p:spPr>
            <a:xfrm rot="0">
              <a:off x="8502015" y="554164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6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텍스트 상자 75"/>
            <p:cNvSpPr txBox="1">
              <a:spLocks/>
            </p:cNvSpPr>
            <p:nvPr/>
          </p:nvSpPr>
          <p:spPr>
            <a:xfrm rot="0">
              <a:off x="8756015" y="5516245"/>
              <a:ext cx="3173730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입력받은 제조일과 수량으로 상품들을 추가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866775" y="433070"/>
            <a:ext cx="1923415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메인화면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01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264160" y="1203960"/>
            <a:ext cx="4783455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01. 헤더바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7186" r="-171" b="71800"/>
          <a:stretch>
            <a:fillRect/>
          </a:stretch>
        </p:blipFill>
        <p:spPr>
          <a:xfrm rot="0">
            <a:off x="269240" y="1673860"/>
            <a:ext cx="7769860" cy="1001395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6" r="-359" b="50850"/>
          <a:stretch>
            <a:fillRect/>
          </a:stretch>
        </p:blipFill>
        <p:spPr>
          <a:xfrm rot="0">
            <a:off x="267335" y="2749550"/>
            <a:ext cx="7800975" cy="2615565"/>
          </a:xfrm>
          <a:prstGeom prst="rect"/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82" r="-547" b="30965"/>
          <a:stretch>
            <a:fillRect/>
          </a:stretch>
        </p:blipFill>
        <p:spPr>
          <a:xfrm rot="0">
            <a:off x="267335" y="5438775"/>
            <a:ext cx="7815580" cy="971550"/>
          </a:xfrm>
          <a:prstGeom prst="rect"/>
          <a:noFill/>
        </p:spPr>
      </p:pic>
      <p:sp>
        <p:nvSpPr>
          <p:cNvPr id="36" name="도형 35"/>
          <p:cNvSpPr>
            <a:spLocks/>
          </p:cNvSpPr>
          <p:nvPr/>
        </p:nvSpPr>
        <p:spPr>
          <a:xfrm rot="0">
            <a:off x="236855" y="1789430"/>
            <a:ext cx="7859395" cy="782955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69850" y="165036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224790" y="2867025"/>
            <a:ext cx="7885430" cy="2530475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57785" y="2727960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0">
            <a:off x="224790" y="5507355"/>
            <a:ext cx="7859395" cy="782955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0">
            <a:off x="57785" y="5368290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8633460" y="2327910"/>
            <a:ext cx="3310890" cy="314960"/>
            <a:chOff x="8633460" y="2327910"/>
            <a:chExt cx="3310890" cy="314960"/>
          </a:xfrm>
        </p:grpSpPr>
        <p:sp>
          <p:nvSpPr>
            <p:cNvPr id="47" name="도형 46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47"/>
            <p:cNvSpPr txBox="1">
              <a:spLocks/>
            </p:cNvSpPr>
            <p:nvPr/>
          </p:nvSpPr>
          <p:spPr>
            <a:xfrm rot="0">
              <a:off x="8901430" y="2327910"/>
              <a:ext cx="1813560" cy="31369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비회원일 경우의 헤더바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8634730" y="2974975"/>
            <a:ext cx="2350770" cy="314960"/>
            <a:chOff x="8634730" y="2974975"/>
            <a:chExt cx="2350770" cy="314960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634730" y="299974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903335" y="2974975"/>
              <a:ext cx="2082165" cy="31369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회원일 경우의 헤더바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 rot="0">
            <a:off x="8634730" y="3619500"/>
            <a:ext cx="2604770" cy="315595"/>
            <a:chOff x="8634730" y="3619500"/>
            <a:chExt cx="2604770" cy="315595"/>
          </a:xfrm>
        </p:grpSpPr>
        <p:sp>
          <p:nvSpPr>
            <p:cNvPr id="61" name="도형 60"/>
            <p:cNvSpPr>
              <a:spLocks/>
            </p:cNvSpPr>
            <p:nvPr/>
          </p:nvSpPr>
          <p:spPr>
            <a:xfrm rot="0">
              <a:off x="8634730" y="364490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텍스트 상자 61"/>
            <p:cNvSpPr txBox="1">
              <a:spLocks/>
            </p:cNvSpPr>
            <p:nvPr/>
          </p:nvSpPr>
          <p:spPr>
            <a:xfrm rot="0">
              <a:off x="8888730" y="3619500"/>
              <a:ext cx="2324100" cy="31369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회원일 경우의 지점메인 헤더바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solidFill>
            <a:srgbClr val="FAE49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3195955" y="2455545"/>
            <a:ext cx="5799455" cy="1941830"/>
          </a:xfrm>
          <a:prstGeom prst="rect"/>
          <a:solidFill>
            <a:schemeClr val="bg1"/>
          </a:solidFill>
          <a:ln w="127000" cap="flat" cmpd="sng">
            <a:solidFill>
              <a:srgbClr val="5587A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편의점관리자</a:t>
            </a:r>
            <a:endParaRPr lang="ko-KR" altLang="en-US" sz="80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9950" y="433070"/>
            <a:ext cx="236093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편의점관리자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01. 편의점관리자 메인화면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7" name="그림 3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3050" y="1673225"/>
            <a:ext cx="7848600" cy="4824730"/>
          </a:xfrm>
          <a:prstGeom prst="rect"/>
          <a:noFill/>
        </p:spPr>
      </p:pic>
      <p:sp>
        <p:nvSpPr>
          <p:cNvPr id="38" name="도형 37"/>
          <p:cNvSpPr>
            <a:spLocks/>
          </p:cNvSpPr>
          <p:nvPr/>
        </p:nvSpPr>
        <p:spPr>
          <a:xfrm rot="0">
            <a:off x="921385" y="2292350"/>
            <a:ext cx="6402070" cy="3569335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768350" y="216725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0" name="그룹 69"/>
          <p:cNvGrpSpPr/>
          <p:nvPr/>
        </p:nvGrpSpPr>
        <p:grpSpPr>
          <a:xfrm rot="0">
            <a:off x="8633460" y="2327910"/>
            <a:ext cx="3310890" cy="756920"/>
            <a:chOff x="8633460" y="2327910"/>
            <a:chExt cx="3310890" cy="756920"/>
          </a:xfrm>
        </p:grpSpPr>
        <p:sp>
          <p:nvSpPr>
            <p:cNvPr id="71" name="도형 70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2" name="텍스트 상자 71"/>
            <p:cNvSpPr txBox="1">
              <a:spLocks/>
            </p:cNvSpPr>
            <p:nvPr/>
          </p:nvSpPr>
          <p:spPr>
            <a:xfrm rot="0">
              <a:off x="8901430" y="2327910"/>
              <a:ext cx="2955290" cy="75692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편의점별로 인기상품, 종류별 판매량,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판매량이 많은 지점, 판매내역, 방문자 수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등을 확인할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9315" y="433070"/>
            <a:ext cx="236093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편의점관리자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4" name="그림 3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1620" y="1676400"/>
            <a:ext cx="7849235" cy="4825365"/>
          </a:xfrm>
          <a:prstGeom prst="rect"/>
          <a:noFill/>
        </p:spPr>
      </p:pic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02. 상품관리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5506720" y="2548255"/>
            <a:ext cx="2456180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443230" y="2946400"/>
            <a:ext cx="7485380" cy="2862580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6869430" y="5842000"/>
            <a:ext cx="1059180" cy="3562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0">
            <a:off x="5328920" y="2413000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0">
            <a:off x="274320" y="280225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 rot="0">
            <a:off x="6725920" y="570674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576945" y="2328545"/>
            <a:ext cx="2811780" cy="314325"/>
            <a:chOff x="8576945" y="2328545"/>
            <a:chExt cx="2811780" cy="314325"/>
          </a:xfrm>
        </p:grpSpPr>
        <p:sp>
          <p:nvSpPr>
            <p:cNvPr id="44" name="도형 43"/>
            <p:cNvSpPr>
              <a:spLocks/>
            </p:cNvSpPr>
            <p:nvPr/>
          </p:nvSpPr>
          <p:spPr>
            <a:xfrm rot="0">
              <a:off x="8576945" y="235394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44"/>
            <p:cNvSpPr txBox="1">
              <a:spLocks/>
            </p:cNvSpPr>
            <p:nvPr/>
          </p:nvSpPr>
          <p:spPr>
            <a:xfrm rot="0">
              <a:off x="8830945" y="2328545"/>
              <a:ext cx="2557780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편의점의 전체 상품목록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8576945" y="2974340"/>
            <a:ext cx="2395220" cy="514350"/>
            <a:chOff x="8576945" y="2974340"/>
            <a:chExt cx="2395220" cy="514350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576945" y="2999740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830945" y="2974340"/>
              <a:ext cx="2141220" cy="51435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키워드로 상품명을 입력받아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상품목록을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8576945" y="3754755"/>
            <a:ext cx="1987550" cy="314325"/>
            <a:chOff x="8576945" y="3754755"/>
            <a:chExt cx="1987550" cy="314325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576945" y="378015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830945" y="3754755"/>
              <a:ext cx="1733550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상품을 상세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8576945" y="4357370"/>
            <a:ext cx="2087245" cy="314325"/>
            <a:chOff x="8576945" y="4357370"/>
            <a:chExt cx="2087245" cy="314325"/>
          </a:xfrm>
        </p:grpSpPr>
        <p:sp>
          <p:nvSpPr>
            <p:cNvPr id="59" name="도형 58"/>
            <p:cNvSpPr>
              <a:spLocks/>
            </p:cNvSpPr>
            <p:nvPr/>
          </p:nvSpPr>
          <p:spPr>
            <a:xfrm rot="0">
              <a:off x="8576945" y="4382770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8830945" y="4357370"/>
              <a:ext cx="1833245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상품등록 페이지로 이동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1" name="도형 60"/>
          <p:cNvSpPr>
            <a:spLocks/>
          </p:cNvSpPr>
          <p:nvPr/>
        </p:nvSpPr>
        <p:spPr>
          <a:xfrm rot="0">
            <a:off x="7470775" y="3242945"/>
            <a:ext cx="237490" cy="220980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0">
            <a:off x="7301230" y="311594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8680" y="433070"/>
            <a:ext cx="236093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편의점관리자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3592830" y="5288915"/>
            <a:ext cx="1329690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9240" y="1673225"/>
            <a:ext cx="7867015" cy="4826635"/>
          </a:xfrm>
          <a:prstGeom prst="rect"/>
          <a:noFill/>
        </p:spPr>
      </p:pic>
      <p:sp>
        <p:nvSpPr>
          <p:cNvPr id="37" name="텍스트 상자 36"/>
          <p:cNvSpPr txBox="1">
            <a:spLocks/>
          </p:cNvSpPr>
          <p:nvPr/>
        </p:nvSpPr>
        <p:spPr>
          <a:xfrm rot="0">
            <a:off x="264160" y="1203960"/>
            <a:ext cx="628967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03. 상품 상세조회 및 수정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1899920" y="5288915"/>
            <a:ext cx="1329690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1874520" y="3070225"/>
            <a:ext cx="4818380" cy="17786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0">
            <a:off x="1789430" y="515302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0">
            <a:off x="1747520" y="294322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576945" y="2328545"/>
            <a:ext cx="3100070" cy="757555"/>
            <a:chOff x="8576945" y="2328545"/>
            <a:chExt cx="3100070" cy="757555"/>
          </a:xfrm>
        </p:grpSpPr>
        <p:sp>
          <p:nvSpPr>
            <p:cNvPr id="44" name="도형 43"/>
            <p:cNvSpPr>
              <a:spLocks/>
            </p:cNvSpPr>
            <p:nvPr/>
          </p:nvSpPr>
          <p:spPr>
            <a:xfrm rot="0">
              <a:off x="8576945" y="235394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44"/>
            <p:cNvSpPr txBox="1">
              <a:spLocks/>
            </p:cNvSpPr>
            <p:nvPr/>
          </p:nvSpPr>
          <p:spPr>
            <a:xfrm rot="0">
              <a:off x="8830945" y="2328545"/>
              <a:ext cx="2846070" cy="75755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상품의 상세 정보를 조회하거나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상품명, 종류, 제조사, 가격, 유통기한을</a:t>
              </a: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/>
              </a:r>
              <a:b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</a:b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입력받아 수정 가능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8576945" y="3279140"/>
            <a:ext cx="1625600" cy="314325"/>
            <a:chOff x="8576945" y="3279140"/>
            <a:chExt cx="1625600" cy="314325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576945" y="3304540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830945" y="3279140"/>
              <a:ext cx="1371600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상품을 삭제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8576945" y="3830955"/>
            <a:ext cx="2811780" cy="314325"/>
            <a:chOff x="8576945" y="3830955"/>
            <a:chExt cx="2811780" cy="314325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576945" y="385635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830945" y="3830955"/>
              <a:ext cx="2557780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상품을 입력받은 정보로 수정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8576945" y="4399915"/>
            <a:ext cx="2141855" cy="314325"/>
            <a:chOff x="8576945" y="4399915"/>
            <a:chExt cx="2141855" cy="314325"/>
          </a:xfrm>
        </p:grpSpPr>
        <p:sp>
          <p:nvSpPr>
            <p:cNvPr id="59" name="도형 58"/>
            <p:cNvSpPr>
              <a:spLocks/>
            </p:cNvSpPr>
            <p:nvPr/>
          </p:nvSpPr>
          <p:spPr>
            <a:xfrm rot="0">
              <a:off x="8576945" y="442531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8830945" y="4399915"/>
              <a:ext cx="1887855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 상세조회 창을 닫음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1" name="도형 60"/>
          <p:cNvSpPr>
            <a:spLocks/>
          </p:cNvSpPr>
          <p:nvPr/>
        </p:nvSpPr>
        <p:spPr>
          <a:xfrm rot="0">
            <a:off x="5269230" y="5288915"/>
            <a:ext cx="1329690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0">
            <a:off x="3618230" y="5288915"/>
            <a:ext cx="1329690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3465830" y="516191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5116830" y="512762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8680" y="433070"/>
            <a:ext cx="236093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편의점관리자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5" name="그림 34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87020" y="1678305"/>
            <a:ext cx="7849235" cy="4825365"/>
          </a:xfrm>
          <a:prstGeom prst="rect"/>
          <a:noFill/>
        </p:spPr>
      </p:pic>
      <p:sp>
        <p:nvSpPr>
          <p:cNvPr id="36" name="텍스트 상자 35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04. 상품등록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7458710" y="2423795"/>
            <a:ext cx="517525" cy="25527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426720" y="3134995"/>
            <a:ext cx="2947035" cy="19056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6760210" y="5768340"/>
            <a:ext cx="1059815" cy="356870"/>
          </a:xfrm>
          <a:prstGeom prst="rect"/>
          <a:noFill/>
          <a:ln w="12700" cap="flat" cmpd="sng">
            <a:solidFill>
              <a:srgbClr val="3050C6">
                <a:alpha val="48627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0">
            <a:off x="7280910" y="228854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0">
            <a:off x="282575" y="295719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 rot="0">
            <a:off x="6633210" y="5641340"/>
            <a:ext cx="263525" cy="26352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651875" y="2258695"/>
            <a:ext cx="2087245" cy="292735"/>
            <a:chOff x="8651875" y="2258695"/>
            <a:chExt cx="2087245" cy="292735"/>
          </a:xfrm>
        </p:grpSpPr>
        <p:sp>
          <p:nvSpPr>
            <p:cNvPr id="44" name="도형 43"/>
            <p:cNvSpPr>
              <a:spLocks/>
            </p:cNvSpPr>
            <p:nvPr/>
          </p:nvSpPr>
          <p:spPr>
            <a:xfrm rot="0">
              <a:off x="8651875" y="228409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44"/>
            <p:cNvSpPr txBox="1">
              <a:spLocks/>
            </p:cNvSpPr>
            <p:nvPr/>
          </p:nvSpPr>
          <p:spPr>
            <a:xfrm rot="0">
              <a:off x="8905875" y="2258695"/>
              <a:ext cx="1833880" cy="29337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상품의 정보를 입력받음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8651875" y="2950845"/>
            <a:ext cx="1779270" cy="314325"/>
            <a:chOff x="8651875" y="2950845"/>
            <a:chExt cx="1779270" cy="314325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651875" y="297624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905875" y="2950845"/>
              <a:ext cx="1525905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이전 페이지로 이동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8651875" y="3605530"/>
            <a:ext cx="2449195" cy="314325"/>
            <a:chOff x="8651875" y="3605530"/>
            <a:chExt cx="2449195" cy="314325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651875" y="363093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905875" y="3605530"/>
              <a:ext cx="2195830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입력받은 정보로 상품을 등록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8680" y="433070"/>
            <a:ext cx="236093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편의점관리자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05. 이벤트 관리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576945" y="2328545"/>
            <a:ext cx="3113405" cy="757555"/>
            <a:chOff x="8576945" y="2328545"/>
            <a:chExt cx="3113405" cy="757555"/>
          </a:xfrm>
        </p:grpSpPr>
        <p:sp>
          <p:nvSpPr>
            <p:cNvPr id="44" name="도형 43"/>
            <p:cNvSpPr>
              <a:spLocks/>
            </p:cNvSpPr>
            <p:nvPr/>
          </p:nvSpPr>
          <p:spPr>
            <a:xfrm rot="0">
              <a:off x="8576945" y="235394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44"/>
            <p:cNvSpPr txBox="1">
              <a:spLocks/>
            </p:cNvSpPr>
            <p:nvPr/>
          </p:nvSpPr>
          <p:spPr>
            <a:xfrm rot="0">
              <a:off x="8830945" y="2328545"/>
              <a:ext cx="2859405" cy="75755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편의점의 이벤트 목록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썸네일 선택 시 이벤트 상세조회(새 창)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띄움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8576945" y="3279140"/>
            <a:ext cx="2773045" cy="535940"/>
            <a:chOff x="8576945" y="3279140"/>
            <a:chExt cx="2773045" cy="535940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576945" y="3304540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830945" y="3279140"/>
              <a:ext cx="2519045" cy="5359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진행 중인 이벤트 / 종료된 이벤트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분류하여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8576945" y="4059555"/>
            <a:ext cx="2295525" cy="314325"/>
            <a:chOff x="8576945" y="4059555"/>
            <a:chExt cx="2295525" cy="314325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576945" y="408495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830945" y="4059555"/>
              <a:ext cx="2041525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이벤트 등록 페이지로 이동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5590" y="1677670"/>
            <a:ext cx="7864475" cy="4825365"/>
          </a:xfrm>
          <a:prstGeom prst="rect"/>
          <a:noFill/>
        </p:spPr>
      </p:pic>
      <p:sp>
        <p:nvSpPr>
          <p:cNvPr id="59" name="도형 58"/>
          <p:cNvSpPr>
            <a:spLocks/>
          </p:cNvSpPr>
          <p:nvPr/>
        </p:nvSpPr>
        <p:spPr>
          <a:xfrm rot="0">
            <a:off x="440690" y="3107055"/>
            <a:ext cx="7468235" cy="2650490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296545" y="292925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5977890" y="2522855"/>
            <a:ext cx="1948180" cy="347980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0">
            <a:off x="6714490" y="5816600"/>
            <a:ext cx="1177290" cy="347980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5850890" y="239585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6604000" y="568134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8680" y="433070"/>
            <a:ext cx="236093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편의점관리자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67132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06. 이벤트 상세조회 및 수정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576945" y="2328545"/>
            <a:ext cx="2858135" cy="757555"/>
            <a:chOff x="8576945" y="2328545"/>
            <a:chExt cx="2858135" cy="757555"/>
          </a:xfrm>
        </p:grpSpPr>
        <p:sp>
          <p:nvSpPr>
            <p:cNvPr id="44" name="도형 43"/>
            <p:cNvSpPr>
              <a:spLocks/>
            </p:cNvSpPr>
            <p:nvPr/>
          </p:nvSpPr>
          <p:spPr>
            <a:xfrm rot="0">
              <a:off x="8576945" y="235394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44"/>
            <p:cNvSpPr txBox="1">
              <a:spLocks/>
            </p:cNvSpPr>
            <p:nvPr/>
          </p:nvSpPr>
          <p:spPr>
            <a:xfrm rot="0">
              <a:off x="8830945" y="2328545"/>
              <a:ext cx="2604135" cy="75755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이벤트의 상세 정보를 조회하거나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이벤트명, 기간, 상세내용, 이미지를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입력받아 수정 가능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8576945" y="3262630"/>
            <a:ext cx="1779270" cy="314325"/>
            <a:chOff x="8576945" y="3262630"/>
            <a:chExt cx="1779270" cy="314325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576945" y="3288030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830945" y="3262630"/>
              <a:ext cx="1525270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이벤트를 삭제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8576945" y="3881755"/>
            <a:ext cx="2965450" cy="314325"/>
            <a:chOff x="8576945" y="3881755"/>
            <a:chExt cx="2965450" cy="314325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576945" y="390715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830945" y="3881755"/>
              <a:ext cx="2711450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이벤트를 입력받은 정보로 수정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8576945" y="4484370"/>
            <a:ext cx="2295525" cy="314325"/>
            <a:chOff x="8576945" y="4484370"/>
            <a:chExt cx="2295525" cy="314325"/>
          </a:xfrm>
        </p:grpSpPr>
        <p:sp>
          <p:nvSpPr>
            <p:cNvPr id="59" name="도형 58"/>
            <p:cNvSpPr>
              <a:spLocks/>
            </p:cNvSpPr>
            <p:nvPr/>
          </p:nvSpPr>
          <p:spPr>
            <a:xfrm rot="0">
              <a:off x="8576945" y="4509770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4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8830945" y="4484370"/>
              <a:ext cx="2041525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이벤트 상세조회 창을 닫음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6225" y="1675765"/>
            <a:ext cx="7827645" cy="4827270"/>
          </a:xfrm>
          <a:prstGeom prst="rect"/>
          <a:noFill/>
        </p:spPr>
      </p:pic>
      <p:sp>
        <p:nvSpPr>
          <p:cNvPr id="62" name="도형 61"/>
          <p:cNvSpPr>
            <a:spLocks/>
          </p:cNvSpPr>
          <p:nvPr/>
        </p:nvSpPr>
        <p:spPr>
          <a:xfrm rot="0">
            <a:off x="1922145" y="2531745"/>
            <a:ext cx="4834890" cy="3218180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1812290" y="239585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1947545" y="5824855"/>
            <a:ext cx="1329690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 rot="0">
            <a:off x="1837690" y="5689600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 rot="0">
            <a:off x="5317490" y="5824855"/>
            <a:ext cx="1329690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도형 66"/>
          <p:cNvSpPr>
            <a:spLocks/>
          </p:cNvSpPr>
          <p:nvPr/>
        </p:nvSpPr>
        <p:spPr>
          <a:xfrm rot="0">
            <a:off x="3666490" y="5824855"/>
            <a:ext cx="1329690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8" name="도형 67"/>
          <p:cNvSpPr>
            <a:spLocks/>
          </p:cNvSpPr>
          <p:nvPr/>
        </p:nvSpPr>
        <p:spPr>
          <a:xfrm rot="0">
            <a:off x="3514090" y="569785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9" name="도형 68"/>
          <p:cNvSpPr>
            <a:spLocks/>
          </p:cNvSpPr>
          <p:nvPr/>
        </p:nvSpPr>
        <p:spPr>
          <a:xfrm rot="0">
            <a:off x="5165090" y="5664200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8680" y="433070"/>
            <a:ext cx="236093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편의점관리자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07. 이벤트 등록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658225" y="2328545"/>
            <a:ext cx="2087245" cy="314325"/>
            <a:chOff x="8658225" y="2328545"/>
            <a:chExt cx="2087245" cy="314325"/>
          </a:xfrm>
        </p:grpSpPr>
        <p:sp>
          <p:nvSpPr>
            <p:cNvPr id="44" name="도형 43"/>
            <p:cNvSpPr>
              <a:spLocks/>
            </p:cNvSpPr>
            <p:nvPr/>
          </p:nvSpPr>
          <p:spPr>
            <a:xfrm rot="0">
              <a:off x="8658225" y="235394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44"/>
            <p:cNvSpPr txBox="1">
              <a:spLocks/>
            </p:cNvSpPr>
            <p:nvPr/>
          </p:nvSpPr>
          <p:spPr>
            <a:xfrm rot="0">
              <a:off x="8912225" y="2328545"/>
              <a:ext cx="1833880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이벤트 정보를 입력받음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8658225" y="2974340"/>
            <a:ext cx="1779270" cy="314325"/>
            <a:chOff x="8658225" y="2974340"/>
            <a:chExt cx="1779270" cy="314325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658225" y="299974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912225" y="2974340"/>
              <a:ext cx="1525905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이전 페이지로 이동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8658225" y="3619500"/>
            <a:ext cx="2603500" cy="314325"/>
            <a:chOff x="8658225" y="3619500"/>
            <a:chExt cx="2603500" cy="314325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658225" y="3644900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912225" y="3619500"/>
              <a:ext cx="2350135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입력받은 정보로 이벤트를 등록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58" name="그림 5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8130" y="1671320"/>
            <a:ext cx="7849235" cy="4826635"/>
          </a:xfrm>
          <a:prstGeom prst="rect"/>
          <a:noFill/>
        </p:spPr>
      </p:pic>
      <p:sp>
        <p:nvSpPr>
          <p:cNvPr id="59" name="도형 58"/>
          <p:cNvSpPr>
            <a:spLocks/>
          </p:cNvSpPr>
          <p:nvPr/>
        </p:nvSpPr>
        <p:spPr>
          <a:xfrm rot="0">
            <a:off x="437515" y="3076575"/>
            <a:ext cx="7518400" cy="25914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327660" y="294068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7437120" y="2416175"/>
            <a:ext cx="516890" cy="2546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0">
            <a:off x="6804660" y="5743575"/>
            <a:ext cx="1059180" cy="3562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7259320" y="228028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6677660" y="561657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68680" y="433070"/>
            <a:ext cx="236093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편의점관리자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08. 지점관리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576945" y="2328545"/>
            <a:ext cx="3020060" cy="314325"/>
            <a:chOff x="8576945" y="2328545"/>
            <a:chExt cx="3020060" cy="314325"/>
          </a:xfrm>
        </p:grpSpPr>
        <p:sp>
          <p:nvSpPr>
            <p:cNvPr id="44" name="도형 43"/>
            <p:cNvSpPr>
              <a:spLocks/>
            </p:cNvSpPr>
            <p:nvPr/>
          </p:nvSpPr>
          <p:spPr>
            <a:xfrm rot="0">
              <a:off x="8576945" y="2353945"/>
              <a:ext cx="263525" cy="26352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텍스트 상자 44"/>
            <p:cNvSpPr txBox="1">
              <a:spLocks/>
            </p:cNvSpPr>
            <p:nvPr/>
          </p:nvSpPr>
          <p:spPr>
            <a:xfrm rot="0">
              <a:off x="8830945" y="2328545"/>
              <a:ext cx="2766695" cy="31496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편의점의 전체 지점 목록을 조회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8576945" y="2974340"/>
            <a:ext cx="2910840" cy="314325"/>
            <a:chOff x="8576945" y="2974340"/>
            <a:chExt cx="2910840" cy="314325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576945" y="2999740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830945" y="2974340"/>
              <a:ext cx="2656840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키워드를 입력받아 지점목록을 검색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0">
            <a:off x="8576945" y="3576955"/>
            <a:ext cx="1625600" cy="314325"/>
            <a:chOff x="8576945" y="3576955"/>
            <a:chExt cx="1625600" cy="314325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576945" y="3602355"/>
              <a:ext cx="262890" cy="26289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830945" y="3576955"/>
              <a:ext cx="1371600" cy="31432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해당 지점을 삭제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58" name="그림 5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47015" y="1675130"/>
            <a:ext cx="7849235" cy="4825365"/>
          </a:xfrm>
          <a:prstGeom prst="rect"/>
          <a:noFill/>
        </p:spPr>
      </p:pic>
      <p:sp>
        <p:nvSpPr>
          <p:cNvPr id="59" name="도형 58"/>
          <p:cNvSpPr>
            <a:spLocks/>
          </p:cNvSpPr>
          <p:nvPr/>
        </p:nvSpPr>
        <p:spPr>
          <a:xfrm rot="0">
            <a:off x="5399405" y="2540635"/>
            <a:ext cx="2464435" cy="3308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5221605" y="240474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429260" y="2921635"/>
            <a:ext cx="7451090" cy="3107690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0">
            <a:off x="251460" y="278574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7338060" y="3234690"/>
            <a:ext cx="297180" cy="254635"/>
          </a:xfrm>
          <a:prstGeom prst="rect"/>
          <a:noFill/>
          <a:ln w="12700" cap="flat" cmpd="sng">
            <a:solidFill>
              <a:srgbClr val="3050C6">
                <a:alpha val="49803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7160260" y="3099435"/>
            <a:ext cx="262890" cy="26289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solidFill>
            <a:srgbClr val="FAE49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3195955" y="2455545"/>
            <a:ext cx="5799455" cy="1941830"/>
          </a:xfrm>
          <a:prstGeom prst="rect"/>
          <a:solidFill>
            <a:schemeClr val="bg1"/>
          </a:solidFill>
          <a:ln w="127000" cap="flat" cmpd="sng">
            <a:solidFill>
              <a:srgbClr val="5587A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사이트관리자</a:t>
            </a:r>
            <a:endParaRPr lang="ko-KR" altLang="en-US" sz="80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866775" y="433070"/>
            <a:ext cx="1923415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메인화면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01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264160" y="1203960"/>
            <a:ext cx="4783455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02. 헤더바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9066" b="58000"/>
          <a:stretch>
            <a:fillRect/>
          </a:stretch>
        </p:blipFill>
        <p:spPr>
          <a:xfrm rot="0">
            <a:off x="269240" y="1673860"/>
            <a:ext cx="7756525" cy="1569085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59560"/>
          <a:stretch>
            <a:fillRect/>
          </a:stretch>
        </p:blipFill>
        <p:spPr>
          <a:xfrm rot="0">
            <a:off x="267335" y="3272155"/>
            <a:ext cx="7773035" cy="1554480"/>
          </a:xfrm>
          <a:prstGeom prst="rect"/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54866" b="12506"/>
          <a:stretch>
            <a:fillRect/>
          </a:stretch>
        </p:blipFill>
        <p:spPr>
          <a:xfrm rot="0">
            <a:off x="269240" y="4855845"/>
            <a:ext cx="7756525" cy="1554480"/>
          </a:xfrm>
          <a:prstGeom prst="rect"/>
          <a:noFill/>
        </p:spPr>
      </p:pic>
      <p:sp>
        <p:nvSpPr>
          <p:cNvPr id="36" name="도형 35"/>
          <p:cNvSpPr>
            <a:spLocks/>
          </p:cNvSpPr>
          <p:nvPr/>
        </p:nvSpPr>
        <p:spPr>
          <a:xfrm rot="0">
            <a:off x="236855" y="1761490"/>
            <a:ext cx="7845425" cy="1457960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69850" y="162242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252730" y="3314065"/>
            <a:ext cx="7845425" cy="1457960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85725" y="3175000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0">
            <a:off x="268605" y="4936490"/>
            <a:ext cx="7845425" cy="1457960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0">
            <a:off x="101600" y="479742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 rot="0">
            <a:off x="8633460" y="2327910"/>
            <a:ext cx="3310890" cy="314960"/>
            <a:chOff x="8633460" y="2327910"/>
            <a:chExt cx="3310890" cy="314960"/>
          </a:xfrm>
        </p:grpSpPr>
        <p:sp>
          <p:nvSpPr>
            <p:cNvPr id="50" name="도형 49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텍스트 상자 50"/>
            <p:cNvSpPr txBox="1">
              <a:spLocks/>
            </p:cNvSpPr>
            <p:nvPr/>
          </p:nvSpPr>
          <p:spPr>
            <a:xfrm rot="0">
              <a:off x="8901430" y="2327910"/>
              <a:ext cx="2118360" cy="31369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지점관리자일 경우의 헤더바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8634730" y="2974975"/>
            <a:ext cx="2623820" cy="313690"/>
            <a:chOff x="8634730" y="2974975"/>
            <a:chExt cx="2623820" cy="313690"/>
          </a:xfrm>
        </p:grpSpPr>
        <p:sp>
          <p:nvSpPr>
            <p:cNvPr id="59" name="도형 58"/>
            <p:cNvSpPr>
              <a:spLocks/>
            </p:cNvSpPr>
            <p:nvPr/>
          </p:nvSpPr>
          <p:spPr>
            <a:xfrm rot="0">
              <a:off x="8634730" y="299974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2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8903335" y="2974975"/>
              <a:ext cx="2355215" cy="31369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편의점관리자일 경우의 헤더바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 rot="0">
            <a:off x="8634730" y="3619500"/>
            <a:ext cx="2604770" cy="315595"/>
            <a:chOff x="8634730" y="3619500"/>
            <a:chExt cx="2604770" cy="315595"/>
          </a:xfrm>
        </p:grpSpPr>
        <p:sp>
          <p:nvSpPr>
            <p:cNvPr id="64" name="도형 63"/>
            <p:cNvSpPr>
              <a:spLocks/>
            </p:cNvSpPr>
            <p:nvPr/>
          </p:nvSpPr>
          <p:spPr>
            <a:xfrm rot="0">
              <a:off x="8634730" y="3644900"/>
              <a:ext cx="26416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5" name="텍스트 상자 64"/>
            <p:cNvSpPr txBox="1">
              <a:spLocks/>
            </p:cNvSpPr>
            <p:nvPr/>
          </p:nvSpPr>
          <p:spPr>
            <a:xfrm rot="0">
              <a:off x="8888730" y="3619500"/>
              <a:ext cx="2270760" cy="31369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사이트관리자일 경우의 헤더바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52170" y="433070"/>
            <a:ext cx="238125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사이트관리자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05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01. 사이트관리자 메인화면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6" name="그림 3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0350" y="1675765"/>
            <a:ext cx="7848600" cy="4824730"/>
          </a:xfrm>
          <a:prstGeom prst="rect"/>
          <a:noFill/>
        </p:spPr>
      </p:pic>
      <p:sp>
        <p:nvSpPr>
          <p:cNvPr id="37" name="도형 36"/>
          <p:cNvSpPr>
            <a:spLocks/>
          </p:cNvSpPr>
          <p:nvPr/>
        </p:nvSpPr>
        <p:spPr>
          <a:xfrm rot="0">
            <a:off x="921385" y="2292350"/>
            <a:ext cx="6542405" cy="3892550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768350" y="216725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 rot="0">
            <a:off x="8633460" y="2327910"/>
            <a:ext cx="3310890" cy="756920"/>
            <a:chOff x="8633460" y="2327910"/>
            <a:chExt cx="3310890" cy="756920"/>
          </a:xfrm>
        </p:grpSpPr>
        <p:sp>
          <p:nvSpPr>
            <p:cNvPr id="74" name="도형 73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텍스트 상자 74"/>
            <p:cNvSpPr txBox="1">
              <a:spLocks/>
            </p:cNvSpPr>
            <p:nvPr/>
          </p:nvSpPr>
          <p:spPr>
            <a:xfrm rot="0">
              <a:off x="8901430" y="2327910"/>
              <a:ext cx="2258695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사용자 관리와 커뮤니티 관리,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고객센터관리등을 할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 descr="C:/Users/Sunju/AppData/Roaming/PolarisOffice/ETemp/6020_20884256/fImage103803258441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0825" y="1673225"/>
            <a:ext cx="7848600" cy="482473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750" cy="3079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52170" y="433070"/>
            <a:ext cx="2381885" cy="4000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사이트관리자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95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05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6160" cy="475361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478345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02. 사이트관리자 커뮤니티 관리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6942455" y="2830195"/>
            <a:ext cx="693420" cy="248285"/>
          </a:xfrm>
          <a:prstGeom prst="rect"/>
          <a:noFill/>
          <a:ln w="12700" cap="flat" cmpd="sng">
            <a:solidFill>
              <a:srgbClr val="3050C6">
                <a:alpha val="4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 rot="0">
            <a:off x="8633460" y="2327910"/>
            <a:ext cx="3311525" cy="757555"/>
            <a:chOff x="8633460" y="2327910"/>
            <a:chExt cx="3311525" cy="757555"/>
          </a:xfrm>
        </p:grpSpPr>
        <p:sp>
          <p:nvSpPr>
            <p:cNvPr id="74" name="도형 73"/>
            <p:cNvSpPr>
              <a:spLocks/>
            </p:cNvSpPr>
            <p:nvPr/>
          </p:nvSpPr>
          <p:spPr>
            <a:xfrm rot="0">
              <a:off x="8633460" y="2353310"/>
              <a:ext cx="278765" cy="26479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텍스트 상자 74"/>
            <p:cNvSpPr txBox="1">
              <a:spLocks/>
            </p:cNvSpPr>
            <p:nvPr/>
          </p:nvSpPr>
          <p:spPr>
            <a:xfrm rot="0">
              <a:off x="8901430" y="2327910"/>
              <a:ext cx="272796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사이트관리자는 커뮤니티 자유게시판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상세보기와 삭제를 할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8" name="도형 37"/>
          <p:cNvSpPr>
            <a:spLocks/>
          </p:cNvSpPr>
          <p:nvPr/>
        </p:nvSpPr>
        <p:spPr>
          <a:xfrm rot="0">
            <a:off x="6759575" y="2705100"/>
            <a:ext cx="265430" cy="26543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 descr="C:/Users/Sunju/AppData/Roaming/PolarisOffice/ETemp/6020_20884256/fImage2268526158467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335" y="1675765"/>
            <a:ext cx="7848600" cy="482473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750" cy="3079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52170" y="433070"/>
            <a:ext cx="2381885" cy="4000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사이트관리자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95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05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6160" cy="475361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478345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03. 사이트관리자 커뮤니티 작성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525780" y="2621280"/>
            <a:ext cx="7348855" cy="3520440"/>
          </a:xfrm>
          <a:prstGeom prst="rect"/>
          <a:noFill/>
          <a:ln w="12700" cap="flat" cmpd="sng">
            <a:solidFill>
              <a:srgbClr val="3050C6">
                <a:alpha val="4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 rot="0">
            <a:off x="8633460" y="2327910"/>
            <a:ext cx="3311525" cy="757555"/>
            <a:chOff x="8633460" y="2327910"/>
            <a:chExt cx="3311525" cy="757555"/>
          </a:xfrm>
        </p:grpSpPr>
        <p:sp>
          <p:nvSpPr>
            <p:cNvPr id="74" name="도형 73"/>
            <p:cNvSpPr>
              <a:spLocks/>
            </p:cNvSpPr>
            <p:nvPr/>
          </p:nvSpPr>
          <p:spPr>
            <a:xfrm rot="0">
              <a:off x="8633460" y="2353310"/>
              <a:ext cx="278765" cy="26479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텍스트 상자 74"/>
            <p:cNvSpPr txBox="1">
              <a:spLocks/>
            </p:cNvSpPr>
            <p:nvPr/>
          </p:nvSpPr>
          <p:spPr>
            <a:xfrm rot="0">
              <a:off x="8901430" y="2327910"/>
              <a:ext cx="272796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사이트관리자는 커뮤니티 자유게시판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글 작성과 수정을 할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8" name="도형 37"/>
          <p:cNvSpPr>
            <a:spLocks/>
          </p:cNvSpPr>
          <p:nvPr/>
        </p:nvSpPr>
        <p:spPr>
          <a:xfrm rot="0">
            <a:off x="342900" y="2496185"/>
            <a:ext cx="265430" cy="26543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 descr="C:/Users/Sunju/AppData/Roaming/PolarisOffice/ETemp/6020_20884256/fImage2940926316334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335" y="1667510"/>
            <a:ext cx="7848600" cy="482473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750" cy="3079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52170" y="433070"/>
            <a:ext cx="2381885" cy="4000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사이트관리자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95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05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6160" cy="475361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478345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04. 사이트관리자 고객센터 관리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 rot="0">
            <a:off x="8633460" y="2327910"/>
            <a:ext cx="3311525" cy="757555"/>
            <a:chOff x="8633460" y="2327910"/>
            <a:chExt cx="3311525" cy="757555"/>
          </a:xfrm>
        </p:grpSpPr>
        <p:sp>
          <p:nvSpPr>
            <p:cNvPr id="74" name="도형 73"/>
            <p:cNvSpPr>
              <a:spLocks/>
            </p:cNvSpPr>
            <p:nvPr/>
          </p:nvSpPr>
          <p:spPr>
            <a:xfrm rot="0">
              <a:off x="8633460" y="2353310"/>
              <a:ext cx="278765" cy="26479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텍스트 상자 74"/>
            <p:cNvSpPr txBox="1">
              <a:spLocks/>
            </p:cNvSpPr>
            <p:nvPr/>
          </p:nvSpPr>
          <p:spPr>
            <a:xfrm rot="0">
              <a:off x="8901430" y="2327910"/>
              <a:ext cx="242316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사이트관리자는 고객센터 게시판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상세보기와 삭제를 할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7" name="도형 76"/>
          <p:cNvSpPr>
            <a:spLocks/>
          </p:cNvSpPr>
          <p:nvPr/>
        </p:nvSpPr>
        <p:spPr>
          <a:xfrm rot="0">
            <a:off x="6942455" y="2770505"/>
            <a:ext cx="693420" cy="248285"/>
          </a:xfrm>
          <a:prstGeom prst="rect"/>
          <a:noFill/>
          <a:ln w="12700" cap="flat" cmpd="sng">
            <a:solidFill>
              <a:srgbClr val="3050C6">
                <a:alpha val="4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도형 77"/>
          <p:cNvSpPr>
            <a:spLocks/>
          </p:cNvSpPr>
          <p:nvPr/>
        </p:nvSpPr>
        <p:spPr>
          <a:xfrm rot="0">
            <a:off x="6759575" y="2645410"/>
            <a:ext cx="265430" cy="26543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894080" y="175260"/>
            <a:ext cx="1174750" cy="3079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852170" y="433070"/>
            <a:ext cx="2381885" cy="4000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사이트관리자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 rot="0">
            <a:off x="123825" y="72390"/>
            <a:ext cx="112395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05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392795" y="1673860"/>
            <a:ext cx="3566160" cy="475361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264160" y="1203960"/>
            <a:ext cx="478345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05. 사이트관리자 고객센터 작성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 rot="0">
            <a:off x="8633460" y="2327910"/>
            <a:ext cx="3311525" cy="757555"/>
            <a:chOff x="8633460" y="2327910"/>
            <a:chExt cx="3311525" cy="757555"/>
          </a:xfrm>
        </p:grpSpPr>
        <p:sp>
          <p:nvSpPr>
            <p:cNvPr id="74" name="도형 73"/>
            <p:cNvSpPr>
              <a:spLocks/>
            </p:cNvSpPr>
            <p:nvPr/>
          </p:nvSpPr>
          <p:spPr>
            <a:xfrm rot="0">
              <a:off x="8633460" y="2353310"/>
              <a:ext cx="278765" cy="264795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텍스트 상자 74"/>
            <p:cNvSpPr txBox="1">
              <a:spLocks/>
            </p:cNvSpPr>
            <p:nvPr/>
          </p:nvSpPr>
          <p:spPr>
            <a:xfrm rot="0">
              <a:off x="8901430" y="2327910"/>
              <a:ext cx="242316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사이트관리자는 고객센터 게시판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글 작성과 수정을 할 수 있음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76" name="그림 75" descr="C:/Users/Sunju/AppData/Roaming/PolarisOffice/ETemp/6020_20884256/fImage2219926496500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335" y="1675765"/>
            <a:ext cx="7848600" cy="4824730"/>
          </a:xfrm>
          <a:prstGeom prst="rect"/>
          <a:noFill/>
        </p:spPr>
      </p:pic>
      <p:sp>
        <p:nvSpPr>
          <p:cNvPr id="77" name="도형 76"/>
          <p:cNvSpPr>
            <a:spLocks/>
          </p:cNvSpPr>
          <p:nvPr/>
        </p:nvSpPr>
        <p:spPr>
          <a:xfrm rot="0">
            <a:off x="525780" y="2621280"/>
            <a:ext cx="7348855" cy="3520440"/>
          </a:xfrm>
          <a:prstGeom prst="rect"/>
          <a:noFill/>
          <a:ln w="12700" cap="flat" cmpd="sng">
            <a:solidFill>
              <a:srgbClr val="3050C6">
                <a:alpha val="45882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도형 77"/>
          <p:cNvSpPr>
            <a:spLocks/>
          </p:cNvSpPr>
          <p:nvPr/>
        </p:nvSpPr>
        <p:spPr>
          <a:xfrm rot="0">
            <a:off x="342900" y="2496185"/>
            <a:ext cx="265430" cy="265430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E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3378200" y="2455545"/>
            <a:ext cx="5434965" cy="1941830"/>
          </a:xfrm>
          <a:prstGeom prst="rect"/>
          <a:solidFill>
            <a:schemeClr val="bg1"/>
          </a:solidFill>
          <a:ln w="127000" cap="flat" cmpd="sng">
            <a:solidFill>
              <a:srgbClr val="5587A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cap="none" dirty="0" smtClean="0" b="0">
                <a:solidFill>
                  <a:schemeClr val="tx1"/>
                </a:solidFill>
                <a:latin typeface="서울남산체 B" charset="0"/>
                <a:ea typeface="서울남산체 B" charset="0"/>
              </a:rPr>
              <a:t>감사합니다</a:t>
            </a:r>
            <a:endParaRPr lang="ko-KR" altLang="en-US" sz="8000" cap="none" dirty="0" smtClean="0" b="0">
              <a:solidFill>
                <a:schemeClr val="tx1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2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866775" y="433070"/>
            <a:ext cx="1923415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메인화면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01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0" name="그림 2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510" y="1695450"/>
            <a:ext cx="7848600" cy="4824730"/>
          </a:xfrm>
          <a:prstGeom prst="rect"/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03. 메인화면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8392795" y="1673860"/>
            <a:ext cx="3566160" cy="4753610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0">
            <a:off x="4888865" y="3102610"/>
            <a:ext cx="2673350" cy="2393315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4721860" y="296354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 rot="0">
            <a:off x="8633460" y="2327910"/>
            <a:ext cx="3310890" cy="535305"/>
            <a:chOff x="8633460" y="2327910"/>
            <a:chExt cx="3310890" cy="535305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901430" y="2327910"/>
              <a:ext cx="261366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첫번째 메인화면으로 편의점 3사의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인기상품 3가지를 보여줌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866775" y="433070"/>
            <a:ext cx="1923415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메인화면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01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04. 메인화면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3" name="그림 3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335" y="1699895"/>
            <a:ext cx="7847965" cy="4824730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963295" y="3829050"/>
            <a:ext cx="6443980" cy="1835785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796290" y="368998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8633460" y="2327910"/>
            <a:ext cx="3310890" cy="535305"/>
            <a:chOff x="8633460" y="2327910"/>
            <a:chExt cx="3310890" cy="535305"/>
          </a:xfrm>
        </p:grpSpPr>
        <p:sp>
          <p:nvSpPr>
            <p:cNvPr id="56" name="도형 55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8901430" y="2327910"/>
              <a:ext cx="261366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두번째 메인화면으로 편의점 3사의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이벤트 현황을 보여줌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28"/>
          <p:cNvSpPr>
            <a:spLocks/>
          </p:cNvSpPr>
          <p:nvPr/>
        </p:nvSpPr>
        <p:spPr>
          <a:xfrm rot="0">
            <a:off x="0" y="0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894080" y="175260"/>
            <a:ext cx="1174115" cy="3073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 rot="0">
            <a:off x="866775" y="433070"/>
            <a:ext cx="1923415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메인화면 UI 설계</a:t>
            </a:r>
            <a:endParaRPr lang="ko-KR" altLang="en-US" sz="20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123825" y="72390"/>
            <a:ext cx="112331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01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264160" y="1203960"/>
            <a:ext cx="4782820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05. 메인화면</a:t>
            </a:r>
            <a:endParaRPr lang="ko-KR" altLang="en-US" sz="20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8392795" y="1673860"/>
            <a:ext cx="3565525" cy="4752975"/>
          </a:xfrm>
          <a:prstGeom prst="roundRect"/>
          <a:solidFill>
            <a:schemeClr val="bg1"/>
          </a:solidFill>
          <a:ln w="63500" cap="flat" cmpd="sng">
            <a:solidFill>
              <a:srgbClr val="FAE4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solidFill>
                  <a:srgbClr val="FAE49C">
                    <a:alpha val="0"/>
                  </a:srgbClr>
                </a:solidFill>
                <a:prstDash val="solid"/>
              </a:ln>
              <a:solidFill>
                <a:srgbClr val="000000"/>
              </a:solidFill>
              <a:latin typeface="Yoon 윤고딕 540_TT" charset="0"/>
              <a:ea typeface="Yoon 윤고딕 540_TT" charset="0"/>
            </a:endParaRPr>
          </a:p>
        </p:txBody>
      </p:sp>
      <p:pic>
        <p:nvPicPr>
          <p:cNvPr id="33" name="그림 3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335" y="1671320"/>
            <a:ext cx="7848600" cy="5023485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935355" y="3172460"/>
            <a:ext cx="6514465" cy="3237230"/>
          </a:xfrm>
          <a:prstGeom prst="rect"/>
          <a:noFill/>
          <a:ln w="12700" cap="flat" cmpd="sng">
            <a:solidFill>
              <a:srgbClr val="3050C6">
                <a:alpha val="4666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768350" y="3033395"/>
            <a:ext cx="264795" cy="264795"/>
          </a:xfrm>
          <a:prstGeom prst="ellipse"/>
          <a:ln w="0" cap="flat" cmpd="sng">
            <a:prstDash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ctr" fontAlgn="auto" defTabSz="914400" ea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 cap="none" dirty="0" smtClean="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 rot="0">
            <a:off x="8633460" y="2327910"/>
            <a:ext cx="3310890" cy="535305"/>
            <a:chOff x="8633460" y="2327910"/>
            <a:chExt cx="3310890" cy="535305"/>
          </a:xfrm>
        </p:grpSpPr>
        <p:sp>
          <p:nvSpPr>
            <p:cNvPr id="59" name="도형 58"/>
            <p:cNvSpPr>
              <a:spLocks/>
            </p:cNvSpPr>
            <p:nvPr/>
          </p:nvSpPr>
          <p:spPr>
            <a:xfrm rot="0">
              <a:off x="8633460" y="2353310"/>
              <a:ext cx="278130" cy="264160"/>
            </a:xfrm>
            <a:prstGeom prst="ellipse"/>
            <a:ln w="0" cap="flat" cmpd="sng">
              <a:prstDash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1</a:t>
              </a:r>
              <a:endParaRPr lang="ko-KR" altLang="en-US" sz="12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8901430" y="2327910"/>
              <a:ext cx="2613660" cy="53530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세번째 메인화면으로 편의점 3사의 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0">
                  <a:solidFill>
                    <a:srgbClr val="333F50"/>
                  </a:solidFill>
                  <a:latin typeface="맑은 고딕" charset="0"/>
                  <a:ea typeface="맑은 고딕" charset="0"/>
                </a:rPr>
                <a:t>위치를 보여줌</a:t>
              </a:r>
              <a:endParaRPr lang="ko-KR" altLang="en-US" sz="1200" cap="none" dirty="0" smtClean="0" b="0">
                <a:solidFill>
                  <a:srgbClr val="333F5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solidFill>
            <a:srgbClr val="FAE49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3940810" y="2455545"/>
            <a:ext cx="4310380" cy="1941830"/>
          </a:xfrm>
          <a:prstGeom prst="rect"/>
          <a:solidFill>
            <a:schemeClr val="bg1"/>
          </a:solidFill>
          <a:ln w="127000" cap="flat" cmpd="sng">
            <a:solidFill>
              <a:srgbClr val="5587A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사용자</a:t>
            </a:r>
            <a:endParaRPr lang="ko-KR" altLang="en-US" sz="80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55</Pages>
  <Paragraphs>184</Paragraphs>
  <Words>379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김정은</dc:creator>
  <cp:lastModifiedBy>이 선주</cp:lastModifiedBy>
  <dc:title>PowerPoint 프레젠테이션</dc:title>
  <dcterms:modified xsi:type="dcterms:W3CDTF">2017-11-13T14:08:23Z</dcterms:modified>
</cp:coreProperties>
</file>